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1.xml" ContentType="application/xml"/>
  <Override PartName="/customXml/itemProps1.xml" ContentType="application/vnd.openxmlformats-officedocument.customXmlProperties+xml"/>
  <Override PartName="/customXml/item2.xml" ContentType="application/xml"/>
  <Override PartName="/customXml/_rels/item1.xml.rels" ContentType="application/vnd.openxmlformats-package.relationships+xml"/>
  <Override PartName="/customXml/_rels/item2.xml.rels" ContentType="application/vnd.openxmlformats-package.relationships+xml"/>
  <Override PartName="/customXml/_rels/item3.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_rels/slideMaster1.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theme/theme1.xml" ContentType="application/vnd.openxmlformats-officedocument.theme+xml"/>
  <Override PartName="/ppt/theme/theme14.xml" ContentType="application/vnd.openxmlformats-officedocument.theme+xml"/>
  <Override PartName="/ppt/notesSlides/_rels/notesSlide2.xml.rels" ContentType="application/vnd.openxmlformats-package.relationships+xml"/>
  <Override PartName="/ppt/notesSlides/_rels/notesSlide6.xml.rels" ContentType="application/vnd.openxmlformats-package.relationships+xml"/>
  <Override PartName="/ppt/notesSlides/_rels/notesSlide16.xml.rels" ContentType="application/vnd.openxmlformats-package.relationships+xml"/>
  <Override PartName="/ppt/notesSlides/_rels/notesSlide46.xml.rels" ContentType="application/vnd.openxmlformats-package.relationships+xml"/>
  <Override PartName="/ppt/notesSlides/notesSlide2.xml" ContentType="application/vnd.openxmlformats-officedocument.presentationml.notesSlide+xml"/>
  <Override PartName="/ppt/notesSlides/notesSlide6.xml" ContentType="application/vnd.openxmlformats-officedocument.presentationml.notesSlide+xml"/>
  <Override PartName="/ppt/notesSlides/notesSlide16.xml" ContentType="application/vnd.openxmlformats-officedocument.presentationml.notesSlide+xml"/>
  <Override PartName="/ppt/notesSlides/notesSlide46.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8.xml.rels" ContentType="application/vnd.openxmlformats-package.relationships+xml"/>
  <Override PartName="/ppt/slides/_rels/slide5.xml.rels" ContentType="application/vnd.openxmlformats-package.relationships+xml"/>
  <Override PartName="/ppt/slides/_rels/slide39.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_rels/slide43.xml.rels" ContentType="application/vnd.openxmlformats-package.relationships+xml"/>
  <Override PartName="/ppt/slides/_rels/slide44.xml.rels" ContentType="application/vnd.openxmlformats-package.relationships+xml"/>
  <Override PartName="/ppt/slides/_rels/slide45.xml.rels" ContentType="application/vnd.openxmlformats-package.relationships+xml"/>
  <Override PartName="/ppt/slides/_rels/slide46.xml.rels" ContentType="application/vnd.openxmlformats-package.relationships+xml"/>
  <Override PartName="/ppt/slides/_rels/slide47.xml.rels" ContentType="application/vnd.openxmlformats-package.relationships+xml"/>
  <Override PartName="/ppt/media/image1.jpeg" ContentType="image/jpeg"/>
  <Override PartName="/ppt/media/image3.png" ContentType="image/png"/>
  <Override PartName="/ppt/media/image2.png" ContentType="image/png"/>
  <Override PartName="/ppt/media/image4.jpeg" ContentType="image/jpe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3.jpeg" ContentType="image/jpeg"/>
  <Override PartName="/ppt/media/image14.jpeg" ContentType="image/jpeg"/>
  <Override PartName="/ppt/media/image15.jpeg" ContentType="image/jpeg"/>
  <Override PartName="/ppt/presProps.xml" ContentType="application/vnd.openxmlformats-officedocument.presentationml.presProps+xml"/>
  <Override PartName="/ppt/_rels/presentation.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Lst>
  <p:sldSz cx="12192000" cy="6858000"/>
  <p:notesSz cx="6858000" cy="1857375"/>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presProps" Target="presProps.xml"/>
</Relationships>
</file>

<file path=ppt/media/image1.jpeg>
</file>

<file path=ppt/media/image10.png>
</file>

<file path=ppt/media/image11.png>
</file>

<file path=ppt/media/image12.png>
</file>

<file path=ppt/media/image13.jpeg>
</file>

<file path=ppt/media/image14.jpeg>
</file>

<file path=ppt/media/image15.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 name="PlaceHolder 1"/>
          <p:cNvSpPr>
            <a:spLocks noGrp="1"/>
          </p:cNvSpPr>
          <p:nvPr>
            <p:ph type="sldImg"/>
          </p:nvPr>
        </p:nvSpPr>
        <p:spPr>
          <a:xfrm>
            <a:off x="0" y="764280"/>
            <a:ext cx="0" cy="0"/>
          </a:xfrm>
          <a:prstGeom prst="rect">
            <a:avLst/>
          </a:prstGeom>
          <a:noFill/>
          <a:ln w="0">
            <a:noFill/>
          </a:ln>
        </p:spPr>
        <p:txBody>
          <a:bodyPr lIns="0" rIns="0" tIns="0" bIns="0" anchor="ctr">
            <a:noAutofit/>
          </a:bodyPr>
          <a:p>
            <a:pPr algn="ctr"/>
            <a:r>
              <a:rPr b="0" lang="en-US" sz="4400" strike="noStrike" u="none">
                <a:solidFill>
                  <a:srgbClr val="000000"/>
                </a:solidFill>
                <a:effectLst/>
                <a:uFillTx/>
                <a:latin typeface="Arial"/>
              </a:rPr>
              <a:t>Click to move the slide</a:t>
            </a:r>
            <a:endParaRPr b="0" lang="en-US" sz="4400" strike="noStrike" u="none">
              <a:solidFill>
                <a:srgbClr val="000000"/>
              </a:solidFill>
              <a:effectLst/>
              <a:uFillTx/>
              <a:latin typeface="Arial"/>
            </a:endParaRPr>
          </a:p>
        </p:txBody>
      </p:sp>
      <p:sp>
        <p:nvSpPr>
          <p:cNvPr id="62"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pPr indent="0">
              <a:buNone/>
            </a:pPr>
            <a:r>
              <a:rPr b="0" lang="en-US" sz="2000" strike="noStrike" u="none">
                <a:solidFill>
                  <a:srgbClr val="000000"/>
                </a:solidFill>
                <a:effectLst/>
                <a:uFillTx/>
                <a:latin typeface="Arial"/>
              </a:rPr>
              <a:t>Click to edit the notes format</a:t>
            </a:r>
            <a:endParaRPr b="0" lang="en-US" sz="2000" strike="noStrike" u="none">
              <a:solidFill>
                <a:srgbClr val="000000"/>
              </a:solidFill>
              <a:effectLst/>
              <a:uFillTx/>
              <a:latin typeface="Arial"/>
            </a:endParaRPr>
          </a:p>
        </p:txBody>
      </p:sp>
      <p:sp>
        <p:nvSpPr>
          <p:cNvPr id="63" name="PlaceHolder 3"/>
          <p:cNvSpPr>
            <a:spLocks noGrp="1"/>
          </p:cNvSpPr>
          <p:nvPr>
            <p:ph type="hdr"/>
          </p:nvPr>
        </p:nvSpPr>
        <p:spPr>
          <a:xfrm>
            <a:off x="0" y="0"/>
            <a:ext cx="3372840" cy="502560"/>
          </a:xfrm>
          <a:prstGeom prst="rect">
            <a:avLst/>
          </a:prstGeom>
          <a:noFill/>
          <a:ln w="0">
            <a:noFill/>
          </a:ln>
        </p:spPr>
        <p:txBody>
          <a:bodyPr lIns="0" rIns="0" tIns="0" bIns="0" anchor="t">
            <a:noAutofit/>
          </a:bodyPr>
          <a:p>
            <a:pPr indent="0">
              <a:buNone/>
            </a:pPr>
            <a:r>
              <a:rPr b="0" lang="en-US" sz="1400" strike="noStrike" u="none">
                <a:solidFill>
                  <a:srgbClr val="000000"/>
                </a:solidFill>
                <a:effectLst/>
                <a:uFillTx/>
                <a:latin typeface="Times New Roman"/>
              </a:rPr>
              <a:t>&lt;header&gt;</a:t>
            </a:r>
            <a:endParaRPr b="0" lang="en-US" sz="1400" strike="noStrike" u="none">
              <a:solidFill>
                <a:srgbClr val="000000"/>
              </a:solidFill>
              <a:effectLst/>
              <a:uFillTx/>
              <a:latin typeface="Times New Roman"/>
            </a:endParaRPr>
          </a:p>
        </p:txBody>
      </p:sp>
      <p:sp>
        <p:nvSpPr>
          <p:cNvPr id="64" name="PlaceHolder 4"/>
          <p:cNvSpPr>
            <a:spLocks noGrp="1"/>
          </p:cNvSpPr>
          <p:nvPr>
            <p:ph type="dt" idx="34"/>
          </p:nvPr>
        </p:nvSpPr>
        <p:spPr>
          <a:xfrm>
            <a:off x="4399200" y="0"/>
            <a:ext cx="3372840" cy="502560"/>
          </a:xfrm>
          <a:prstGeom prst="rect">
            <a:avLst/>
          </a:prstGeom>
          <a:noFill/>
          <a:ln w="0">
            <a:noFill/>
          </a:ln>
        </p:spPr>
        <p:txBody>
          <a:bodyPr lIns="0" rIns="0" tIns="0" bIns="0" anchor="t">
            <a:noAutofit/>
          </a:bodyPr>
          <a:lstStyle>
            <a:lvl1pPr indent="0" algn="r">
              <a:buNone/>
              <a:defRPr b="0" lang="en-US" sz="1400" strike="noStrike" u="none">
                <a:solidFill>
                  <a:srgbClr val="000000"/>
                </a:solidFill>
                <a:effectLst/>
                <a:uFillTx/>
                <a:latin typeface="Times New Roman"/>
              </a:defRPr>
            </a:lvl1pPr>
          </a:lstStyle>
          <a:p>
            <a:pPr indent="0" algn="r">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65" name="PlaceHolder 5"/>
          <p:cNvSpPr>
            <a:spLocks noGrp="1"/>
          </p:cNvSpPr>
          <p:nvPr>
            <p:ph type="ftr" idx="35"/>
          </p:nvPr>
        </p:nvSpPr>
        <p:spPr>
          <a:xfrm>
            <a:off x="0" y="9555480"/>
            <a:ext cx="3372840" cy="502560"/>
          </a:xfrm>
          <a:prstGeom prst="rect">
            <a:avLst/>
          </a:prstGeom>
          <a:noFill/>
          <a:ln w="0">
            <a:noFill/>
          </a:ln>
        </p:spPr>
        <p:txBody>
          <a:bodyPr lIns="0" rIns="0" tIns="0" bIns="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66" name="PlaceHolder 6"/>
          <p:cNvSpPr>
            <a:spLocks noGrp="1"/>
          </p:cNvSpPr>
          <p:nvPr>
            <p:ph type="sldNum" idx="36"/>
          </p:nvPr>
        </p:nvSpPr>
        <p:spPr>
          <a:xfrm>
            <a:off x="4399200" y="9555480"/>
            <a:ext cx="3372840" cy="502560"/>
          </a:xfrm>
          <a:prstGeom prst="rect">
            <a:avLst/>
          </a:prstGeom>
          <a:noFill/>
          <a:ln w="0">
            <a:noFill/>
          </a:ln>
        </p:spPr>
        <p:txBody>
          <a:bodyPr lIns="0" rIns="0" tIns="0" bIns="0" anchor="b">
            <a:noAutofit/>
          </a:bodyPr>
          <a:lstStyle>
            <a:lvl1pPr indent="0" algn="r">
              <a:buNone/>
              <a:defRPr b="0" lang="en-US" sz="1400" strike="noStrike" u="none">
                <a:solidFill>
                  <a:srgbClr val="000000"/>
                </a:solidFill>
                <a:effectLst/>
                <a:uFillTx/>
                <a:latin typeface="Times New Roman"/>
              </a:defRPr>
            </a:lvl1pPr>
          </a:lstStyle>
          <a:p>
            <a:pPr indent="0" algn="r">
              <a:buNone/>
            </a:pPr>
            <a:fld id="{78CA79E1-F5EE-44C8-9043-401D7F153D59}"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46.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PlaceHolder 1"/>
          <p:cNvSpPr>
            <a:spLocks noGrp="1"/>
          </p:cNvSpPr>
          <p:nvPr>
            <p:ph type="sldImg"/>
          </p:nvPr>
        </p:nvSpPr>
        <p:spPr>
          <a:xfrm>
            <a:off x="685800" y="1143000"/>
            <a:ext cx="5484960" cy="3084840"/>
          </a:xfrm>
          <a:prstGeom prst="rect">
            <a:avLst/>
          </a:prstGeom>
          <a:ln w="0">
            <a:noFill/>
          </a:ln>
        </p:spPr>
      </p:sp>
      <p:sp>
        <p:nvSpPr>
          <p:cNvPr id="173" name="PlaceHolder 2"/>
          <p:cNvSpPr>
            <a:spLocks noGrp="1"/>
          </p:cNvSpPr>
          <p:nvPr>
            <p:ph type="body"/>
          </p:nvPr>
        </p:nvSpPr>
        <p:spPr>
          <a:xfrm>
            <a:off x="685800" y="4400640"/>
            <a:ext cx="5484960" cy="3598920"/>
          </a:xfrm>
          <a:prstGeom prst="rect">
            <a:avLst/>
          </a:prstGeom>
          <a:noFill/>
          <a:ln w="0">
            <a:noFill/>
          </a:ln>
        </p:spPr>
        <p:txBody>
          <a:bodyPr lIns="91440" rIns="91440" tIns="45720" bIns="45720" anchor="t">
            <a:noAutofit/>
          </a:bodyPr>
          <a:p>
            <a:pPr indent="0">
              <a:buNone/>
            </a:pPr>
            <a:endParaRPr b="0" lang="en-US" sz="1800" strike="noStrike" u="none">
              <a:solidFill>
                <a:srgbClr val="000000"/>
              </a:solidFill>
              <a:effectLst/>
              <a:uFillTx/>
              <a:latin typeface="Arial"/>
            </a:endParaRPr>
          </a:p>
        </p:txBody>
      </p:sp>
      <p:sp>
        <p:nvSpPr>
          <p:cNvPr id="174" name="PlaceHolder 3"/>
          <p:cNvSpPr>
            <a:spLocks noGrp="1"/>
          </p:cNvSpPr>
          <p:nvPr>
            <p:ph type="sldNum" idx="43"/>
          </p:nvPr>
        </p:nvSpPr>
        <p:spPr>
          <a:xfrm>
            <a:off x="3884760" y="8685360"/>
            <a:ext cx="2970360" cy="45720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6B593BF4-C0D8-4614-9EB5-44AA7E6262B4}"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PlaceHolder 1"/>
          <p:cNvSpPr>
            <a:spLocks noGrp="1"/>
          </p:cNvSpPr>
          <p:nvPr>
            <p:ph type="sldImg"/>
          </p:nvPr>
        </p:nvSpPr>
        <p:spPr>
          <a:xfrm>
            <a:off x="685800" y="1143000"/>
            <a:ext cx="5484960" cy="3084840"/>
          </a:xfrm>
          <a:prstGeom prst="rect">
            <a:avLst/>
          </a:prstGeom>
          <a:ln w="0">
            <a:noFill/>
          </a:ln>
        </p:spPr>
      </p:sp>
      <p:sp>
        <p:nvSpPr>
          <p:cNvPr id="167" name="PlaceHolder 2"/>
          <p:cNvSpPr>
            <a:spLocks noGrp="1"/>
          </p:cNvSpPr>
          <p:nvPr>
            <p:ph type="body"/>
          </p:nvPr>
        </p:nvSpPr>
        <p:spPr>
          <a:xfrm>
            <a:off x="685800" y="4400640"/>
            <a:ext cx="5484960" cy="3598920"/>
          </a:xfrm>
          <a:prstGeom prst="rect">
            <a:avLst/>
          </a:prstGeom>
          <a:noFill/>
          <a:ln w="0">
            <a:noFill/>
          </a:ln>
        </p:spPr>
        <p:txBody>
          <a:bodyPr lIns="91440" rIns="91440" tIns="45720" bIns="45720" anchor="t">
            <a:noAutofit/>
          </a:bodyPr>
          <a:p>
            <a:pPr indent="0">
              <a:buNone/>
            </a:pPr>
            <a:endParaRPr b="0" lang="en-US" sz="1800" strike="noStrike" u="none">
              <a:solidFill>
                <a:srgbClr val="000000"/>
              </a:solidFill>
              <a:effectLst/>
              <a:uFillTx/>
              <a:latin typeface="Arial"/>
            </a:endParaRPr>
          </a:p>
        </p:txBody>
      </p:sp>
      <p:sp>
        <p:nvSpPr>
          <p:cNvPr id="168" name="PlaceHolder 3"/>
          <p:cNvSpPr>
            <a:spLocks noGrp="1"/>
          </p:cNvSpPr>
          <p:nvPr>
            <p:ph type="sldNum" idx="41"/>
          </p:nvPr>
        </p:nvSpPr>
        <p:spPr>
          <a:xfrm>
            <a:off x="3884760" y="8685360"/>
            <a:ext cx="2970360" cy="45720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1C02B868-3F60-44D7-9C44-D32C00D8126B}"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4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PlaceHolder 1"/>
          <p:cNvSpPr>
            <a:spLocks noGrp="1"/>
          </p:cNvSpPr>
          <p:nvPr>
            <p:ph type="sldImg"/>
          </p:nvPr>
        </p:nvSpPr>
        <p:spPr>
          <a:xfrm>
            <a:off x="685800" y="1143000"/>
            <a:ext cx="5484960" cy="3084840"/>
          </a:xfrm>
          <a:prstGeom prst="rect">
            <a:avLst/>
          </a:prstGeom>
          <a:ln w="0">
            <a:noFill/>
          </a:ln>
        </p:spPr>
      </p:sp>
      <p:sp>
        <p:nvSpPr>
          <p:cNvPr id="176" name="PlaceHolder 2"/>
          <p:cNvSpPr>
            <a:spLocks noGrp="1"/>
          </p:cNvSpPr>
          <p:nvPr>
            <p:ph type="body"/>
          </p:nvPr>
        </p:nvSpPr>
        <p:spPr>
          <a:xfrm>
            <a:off x="685800" y="4400640"/>
            <a:ext cx="5484960" cy="3598920"/>
          </a:xfrm>
          <a:prstGeom prst="rect">
            <a:avLst/>
          </a:prstGeom>
          <a:noFill/>
          <a:ln w="0">
            <a:noFill/>
          </a:ln>
        </p:spPr>
        <p:txBody>
          <a:bodyPr lIns="91440" rIns="91440" tIns="45720" bIns="45720" anchor="t">
            <a:noAutofit/>
          </a:bodyPr>
          <a:p>
            <a:pPr indent="0">
              <a:buNone/>
            </a:pPr>
            <a:endParaRPr b="0" lang="en-US" sz="1800" strike="noStrike" u="none">
              <a:solidFill>
                <a:srgbClr val="000000"/>
              </a:solidFill>
              <a:effectLst/>
              <a:uFillTx/>
              <a:latin typeface="Arial"/>
            </a:endParaRPr>
          </a:p>
        </p:txBody>
      </p:sp>
      <p:sp>
        <p:nvSpPr>
          <p:cNvPr id="177" name="PlaceHolder 3"/>
          <p:cNvSpPr>
            <a:spLocks noGrp="1"/>
          </p:cNvSpPr>
          <p:nvPr>
            <p:ph type="sldNum" idx="44"/>
          </p:nvPr>
        </p:nvSpPr>
        <p:spPr>
          <a:xfrm>
            <a:off x="3884760" y="8685360"/>
            <a:ext cx="2970360" cy="45720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C9220B51-D223-412D-BC07-CBE421F8F12A}"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PlaceHolder 1"/>
          <p:cNvSpPr>
            <a:spLocks noGrp="1"/>
          </p:cNvSpPr>
          <p:nvPr>
            <p:ph type="sldImg"/>
          </p:nvPr>
        </p:nvSpPr>
        <p:spPr>
          <a:xfrm>
            <a:off x="685800" y="1143000"/>
            <a:ext cx="5484960" cy="3084840"/>
          </a:xfrm>
          <a:prstGeom prst="rect">
            <a:avLst/>
          </a:prstGeom>
          <a:ln w="0">
            <a:noFill/>
          </a:ln>
        </p:spPr>
      </p:sp>
      <p:sp>
        <p:nvSpPr>
          <p:cNvPr id="170" name="PlaceHolder 2"/>
          <p:cNvSpPr>
            <a:spLocks noGrp="1"/>
          </p:cNvSpPr>
          <p:nvPr>
            <p:ph type="body"/>
          </p:nvPr>
        </p:nvSpPr>
        <p:spPr>
          <a:xfrm>
            <a:off x="685800" y="4400640"/>
            <a:ext cx="5484960" cy="3598920"/>
          </a:xfrm>
          <a:prstGeom prst="rect">
            <a:avLst/>
          </a:prstGeom>
          <a:noFill/>
          <a:ln w="0">
            <a:noFill/>
          </a:ln>
        </p:spPr>
        <p:txBody>
          <a:bodyPr lIns="91440" rIns="91440" tIns="45720" bIns="45720" anchor="t">
            <a:noAutofit/>
          </a:bodyPr>
          <a:p>
            <a:pPr indent="0">
              <a:buNone/>
            </a:pPr>
            <a:endParaRPr b="0" lang="en-US" sz="1800" strike="noStrike" u="none">
              <a:solidFill>
                <a:srgbClr val="000000"/>
              </a:solidFill>
              <a:effectLst/>
              <a:uFillTx/>
              <a:latin typeface="Arial"/>
            </a:endParaRPr>
          </a:p>
        </p:txBody>
      </p:sp>
      <p:sp>
        <p:nvSpPr>
          <p:cNvPr id="171" name="PlaceHolder 3"/>
          <p:cNvSpPr>
            <a:spLocks noGrp="1"/>
          </p:cNvSpPr>
          <p:nvPr>
            <p:ph type="sldNum" idx="42"/>
          </p:nvPr>
        </p:nvSpPr>
        <p:spPr>
          <a:xfrm>
            <a:off x="3884760" y="8685360"/>
            <a:ext cx="2970360" cy="45720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A9C15C21-8F82-411A-AD63-B0E757B9352A}"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839880" y="457200"/>
            <a:ext cx="3930840" cy="1598760"/>
          </a:xfrm>
          <a:prstGeom prst="rect">
            <a:avLst/>
          </a:prstGeom>
          <a:noFill/>
          <a:ln w="0">
            <a:noFill/>
          </a:ln>
        </p:spPr>
        <p:txBody>
          <a:bodyPr lIns="90000" rIns="90000" tIns="45000" bIns="45000" anchor="b">
            <a:noAutofit/>
          </a:bodyPr>
          <a:p>
            <a:pPr indent="0" defTabSz="914400">
              <a:lnSpc>
                <a:spcPct val="90000"/>
              </a:lnSpc>
              <a:buNone/>
              <a:tabLst>
                <a:tab algn="l" pos="0"/>
              </a:tabLst>
            </a:pPr>
            <a:r>
              <a:rPr b="0" lang="en-US" sz="3200" strike="noStrike" u="none">
                <a:solidFill>
                  <a:schemeClr val="dk1"/>
                </a:solidFill>
                <a:effectLst/>
                <a:uFillTx/>
                <a:latin typeface="Calibri Light"/>
              </a:rPr>
              <a:t>Click to edit Master title style</a:t>
            </a:r>
            <a:endParaRPr b="0" lang="en-US" sz="3200" strike="noStrike" u="none">
              <a:solidFill>
                <a:srgbClr val="000000"/>
              </a:solidFill>
              <a:effectLst/>
              <a:uFillTx/>
              <a:latin typeface="Arial"/>
            </a:endParaRPr>
          </a:p>
        </p:txBody>
      </p:sp>
      <p:sp>
        <p:nvSpPr>
          <p:cNvPr id="1" name="PlaceHolder 2"/>
          <p:cNvSpPr>
            <a:spLocks noGrp="1"/>
          </p:cNvSpPr>
          <p:nvPr>
            <p:ph type="body"/>
          </p:nvPr>
        </p:nvSpPr>
        <p:spPr>
          <a:xfrm>
            <a:off x="5183280" y="987480"/>
            <a:ext cx="6170760" cy="487224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3200" strike="noStrike" u="none">
                <a:solidFill>
                  <a:schemeClr val="dk1"/>
                </a:solidFill>
                <a:effectLst/>
                <a:uFillTx/>
                <a:latin typeface="Calibri"/>
              </a:rPr>
              <a:t>Click to edit Master text styles</a:t>
            </a:r>
            <a:endParaRPr b="0" lang="en-US" sz="32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800" strike="noStrike" u="none">
                <a:solidFill>
                  <a:schemeClr val="dk1"/>
                </a:solidFill>
                <a:effectLst/>
                <a:uFillTx/>
                <a:latin typeface="Calibri"/>
              </a:rPr>
              <a:t>Second level</a:t>
            </a:r>
            <a:endParaRPr b="0" lang="en-US" sz="28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Third level</a:t>
            </a:r>
            <a:endParaRPr b="0" lang="en-US" sz="24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Fourth level</a:t>
            </a:r>
            <a:endParaRPr b="0" lang="en-US" sz="20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Fifth level</a:t>
            </a:r>
            <a:endParaRPr b="0" lang="en-US" sz="2000" strike="noStrike" u="none">
              <a:solidFill>
                <a:srgbClr val="000000"/>
              </a:solidFill>
              <a:effectLst/>
              <a:uFillTx/>
              <a:latin typeface="Arial"/>
            </a:endParaRPr>
          </a:p>
        </p:txBody>
      </p:sp>
      <p:sp>
        <p:nvSpPr>
          <p:cNvPr id="2" name="PlaceHolder 3"/>
          <p:cNvSpPr>
            <a:spLocks noGrp="1"/>
          </p:cNvSpPr>
          <p:nvPr>
            <p:ph type="body"/>
          </p:nvPr>
        </p:nvSpPr>
        <p:spPr>
          <a:xfrm>
            <a:off x="839880" y="2057400"/>
            <a:ext cx="3930840" cy="3810240"/>
          </a:xfrm>
          <a:prstGeom prst="rect">
            <a:avLst/>
          </a:prstGeom>
          <a:noFill/>
          <a:ln w="0">
            <a:noFill/>
          </a:ln>
        </p:spPr>
        <p:txBody>
          <a:bodyPr lIns="90000" rIns="90000" tIns="45000" bIns="4500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en-US" sz="1600" strike="noStrike" u="none">
              <a:solidFill>
                <a:srgbClr val="000000"/>
              </a:solidFill>
              <a:effectLst/>
              <a:uFillTx/>
              <a:latin typeface="Arial"/>
            </a:endParaRPr>
          </a:p>
        </p:txBody>
      </p:sp>
      <p:sp>
        <p:nvSpPr>
          <p:cNvPr id="3" name="PlaceHolder 4"/>
          <p:cNvSpPr>
            <a:spLocks noGrp="1"/>
          </p:cNvSpPr>
          <p:nvPr>
            <p:ph type="dt" idx="1"/>
          </p:nvPr>
        </p:nvSpPr>
        <p:spPr>
          <a:xfrm>
            <a:off x="838080" y="6356520"/>
            <a:ext cx="2741760" cy="36360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4" name="PlaceHolder 5"/>
          <p:cNvSpPr>
            <a:spLocks noGrp="1"/>
          </p:cNvSpPr>
          <p:nvPr>
            <p:ph type="ftr" idx="2"/>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5" name="PlaceHolder 6"/>
          <p:cNvSpPr>
            <a:spLocks noGrp="1"/>
          </p:cNvSpPr>
          <p:nvPr>
            <p:ph type="sldNum" idx="3"/>
          </p:nvPr>
        </p:nvSpPr>
        <p:spPr>
          <a:xfrm>
            <a:off x="8714880" y="6025680"/>
            <a:ext cx="2741760" cy="400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BAD40B24-17E2-45A3-B750-88BEEE1DE9B9}"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bg>
      <p:bgPr>
        <a:solidFill>
          <a:srgbClr val="ffffff"/>
        </a:solidFill>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838080" y="365040"/>
            <a:ext cx="10514160" cy="132408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41" name="PlaceHolder 2"/>
          <p:cNvSpPr>
            <a:spLocks noGrp="1"/>
          </p:cNvSpPr>
          <p:nvPr>
            <p:ph type="body"/>
          </p:nvPr>
        </p:nvSpPr>
        <p:spPr>
          <a:xfrm>
            <a:off x="838080" y="1825560"/>
            <a:ext cx="5180040" cy="434988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42" name="PlaceHolder 3"/>
          <p:cNvSpPr>
            <a:spLocks noGrp="1"/>
          </p:cNvSpPr>
          <p:nvPr>
            <p:ph type="body"/>
          </p:nvPr>
        </p:nvSpPr>
        <p:spPr>
          <a:xfrm>
            <a:off x="6172200" y="1825560"/>
            <a:ext cx="5180040" cy="434988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43" name="PlaceHolder 4"/>
          <p:cNvSpPr>
            <a:spLocks noGrp="1"/>
          </p:cNvSpPr>
          <p:nvPr>
            <p:ph type="dt" idx="22"/>
          </p:nvPr>
        </p:nvSpPr>
        <p:spPr>
          <a:xfrm>
            <a:off x="838080" y="6356520"/>
            <a:ext cx="2741760" cy="36360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44" name="PlaceHolder 5"/>
          <p:cNvSpPr>
            <a:spLocks noGrp="1"/>
          </p:cNvSpPr>
          <p:nvPr>
            <p:ph type="ftr" idx="23"/>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45" name="PlaceHolder 6"/>
          <p:cNvSpPr>
            <a:spLocks noGrp="1"/>
          </p:cNvSpPr>
          <p:nvPr>
            <p:ph type="sldNum" idx="24"/>
          </p:nvPr>
        </p:nvSpPr>
        <p:spPr>
          <a:xfrm>
            <a:off x="8714880" y="6025680"/>
            <a:ext cx="2741760" cy="400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502C744A-ECD0-4FED-BF60-F07819569800}"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bg>
      <p:bgPr>
        <a:solidFill>
          <a:srgbClr val="ffffff"/>
        </a:solidFill>
      </p:bgPr>
    </p:bg>
    <p:spTree>
      <p:nvGrpSpPr>
        <p:cNvPr id="1" name=""/>
        <p:cNvGrpSpPr/>
        <p:nvPr/>
      </p:nvGrpSpPr>
      <p:grpSpPr>
        <a:xfrm>
          <a:off x="0" y="0"/>
          <a:ext cx="0" cy="0"/>
          <a:chOff x="0" y="0"/>
          <a:chExt cx="0" cy="0"/>
        </a:xfrm>
      </p:grpSpPr>
      <p:sp>
        <p:nvSpPr>
          <p:cNvPr id="46" name="PlaceHolder 1"/>
          <p:cNvSpPr>
            <a:spLocks noGrp="1"/>
          </p:cNvSpPr>
          <p:nvPr>
            <p:ph type="title"/>
          </p:nvPr>
        </p:nvSpPr>
        <p:spPr>
          <a:xfrm>
            <a:off x="839880" y="365040"/>
            <a:ext cx="10514160" cy="132408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47" name="PlaceHolder 2"/>
          <p:cNvSpPr>
            <a:spLocks noGrp="1"/>
          </p:cNvSpPr>
          <p:nvPr>
            <p:ph type="body"/>
          </p:nvPr>
        </p:nvSpPr>
        <p:spPr>
          <a:xfrm>
            <a:off x="839880" y="1681200"/>
            <a:ext cx="5156280" cy="822600"/>
          </a:xfrm>
          <a:prstGeom prst="rect">
            <a:avLst/>
          </a:prstGeom>
          <a:noFill/>
          <a:ln w="0">
            <a:noFill/>
          </a:ln>
        </p:spPr>
        <p:txBody>
          <a:bodyPr lIns="90000" rIns="90000" tIns="45000" bIns="4500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48" name="PlaceHolder 3"/>
          <p:cNvSpPr>
            <a:spLocks noGrp="1"/>
          </p:cNvSpPr>
          <p:nvPr>
            <p:ph type="body"/>
          </p:nvPr>
        </p:nvSpPr>
        <p:spPr>
          <a:xfrm>
            <a:off x="839880" y="2505240"/>
            <a:ext cx="5156280" cy="368316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49" name="PlaceHolder 4"/>
          <p:cNvSpPr>
            <a:spLocks noGrp="1"/>
          </p:cNvSpPr>
          <p:nvPr>
            <p:ph type="body"/>
          </p:nvPr>
        </p:nvSpPr>
        <p:spPr>
          <a:xfrm>
            <a:off x="6172200" y="1681200"/>
            <a:ext cx="5181840" cy="822600"/>
          </a:xfrm>
          <a:prstGeom prst="rect">
            <a:avLst/>
          </a:prstGeom>
          <a:noFill/>
          <a:ln w="0">
            <a:noFill/>
          </a:ln>
        </p:spPr>
        <p:txBody>
          <a:bodyPr lIns="90000" rIns="90000" tIns="45000" bIns="4500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50" name="PlaceHolder 5"/>
          <p:cNvSpPr>
            <a:spLocks noGrp="1"/>
          </p:cNvSpPr>
          <p:nvPr>
            <p:ph type="body"/>
          </p:nvPr>
        </p:nvSpPr>
        <p:spPr>
          <a:xfrm>
            <a:off x="6172200" y="2505240"/>
            <a:ext cx="5181840" cy="3683160"/>
          </a:xfrm>
          <a:prstGeom prst="rect">
            <a:avLst/>
          </a:prstGeom>
          <a:noFill/>
          <a:ln w="0">
            <a:noFill/>
          </a:ln>
        </p:spPr>
        <p:txBody>
          <a:bodyPr lIns="91440" rIns="91440" tIns="45720" bIns="45720" anchor="ctr">
            <a:noAutofit/>
          </a:bodyPr>
          <a:p>
            <a:pPr marL="228600" indent="-228600" algn="r" defTabSz="914400">
              <a:lnSpc>
                <a:spcPct val="90000"/>
              </a:lnSpc>
              <a:spcBef>
                <a:spcPts val="1001"/>
              </a:spcBef>
              <a:buClr>
                <a:srgbClr val="1c7ddb"/>
              </a:buClr>
              <a:buFont typeface="Arial"/>
              <a:buChar char="•"/>
            </a:pPr>
            <a:r>
              <a:rPr b="0" lang="en-US" sz="1600" strike="noStrike" u="none">
                <a:solidFill>
                  <a:srgbClr val="1c7ddb"/>
                </a:solidFill>
                <a:effectLst/>
                <a:uFillTx/>
                <a:latin typeface="Abadi"/>
              </a:rPr>
              <a:t>Click to edit Master text styles</a:t>
            </a:r>
            <a:endParaRPr b="0" lang="en-US" sz="16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51" name="PlaceHolder 6"/>
          <p:cNvSpPr>
            <a:spLocks noGrp="1"/>
          </p:cNvSpPr>
          <p:nvPr>
            <p:ph type="dt" idx="25"/>
          </p:nvPr>
        </p:nvSpPr>
        <p:spPr>
          <a:xfrm>
            <a:off x="838080" y="6356520"/>
            <a:ext cx="2741760" cy="36360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52" name="PlaceHolder 7"/>
          <p:cNvSpPr>
            <a:spLocks noGrp="1"/>
          </p:cNvSpPr>
          <p:nvPr>
            <p:ph type="ftr" idx="26"/>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53" name="PlaceHolder 8"/>
          <p:cNvSpPr>
            <a:spLocks noGrp="1"/>
          </p:cNvSpPr>
          <p:nvPr>
            <p:ph type="sldNum" idx="27"/>
          </p:nvPr>
        </p:nvSpPr>
        <p:spPr>
          <a:xfrm>
            <a:off x="8714880" y="6025680"/>
            <a:ext cx="2741760" cy="400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D778EB02-F688-41B0-B129-A68EC8864EB9}"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bg>
      <p:bgPr>
        <a:solidFill>
          <a:srgbClr val="ffffff"/>
        </a:solidFill>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838080" y="365040"/>
            <a:ext cx="10514160" cy="132408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55" name="PlaceHolder 2"/>
          <p:cNvSpPr>
            <a:spLocks noGrp="1"/>
          </p:cNvSpPr>
          <p:nvPr>
            <p:ph type="dt" idx="28"/>
          </p:nvPr>
        </p:nvSpPr>
        <p:spPr>
          <a:xfrm>
            <a:off x="838080" y="6356520"/>
            <a:ext cx="2741760" cy="36360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56" name="PlaceHolder 3"/>
          <p:cNvSpPr>
            <a:spLocks noGrp="1"/>
          </p:cNvSpPr>
          <p:nvPr>
            <p:ph type="ftr" idx="29"/>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57" name="PlaceHolder 4"/>
          <p:cNvSpPr>
            <a:spLocks noGrp="1"/>
          </p:cNvSpPr>
          <p:nvPr>
            <p:ph type="sldNum" idx="30"/>
          </p:nvPr>
        </p:nvSpPr>
        <p:spPr>
          <a:xfrm>
            <a:off x="8714880" y="6025680"/>
            <a:ext cx="2741760" cy="400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61E86895-2B07-4646-827C-166B94F669D4}"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rgbClr val="ffffff"/>
        </a:solidFill>
      </p:bgPr>
    </p:bg>
    <p:spTree>
      <p:nvGrpSpPr>
        <p:cNvPr id="1" name=""/>
        <p:cNvGrpSpPr/>
        <p:nvPr/>
      </p:nvGrpSpPr>
      <p:grpSpPr>
        <a:xfrm>
          <a:off x="0" y="0"/>
          <a:ext cx="0" cy="0"/>
          <a:chOff x="0" y="0"/>
          <a:chExt cx="0" cy="0"/>
        </a:xfrm>
      </p:grpSpPr>
      <p:sp>
        <p:nvSpPr>
          <p:cNvPr id="58" name="PlaceHolder 1"/>
          <p:cNvSpPr>
            <a:spLocks noGrp="1"/>
          </p:cNvSpPr>
          <p:nvPr>
            <p:ph type="dt" idx="31"/>
          </p:nvPr>
        </p:nvSpPr>
        <p:spPr>
          <a:xfrm>
            <a:off x="838080" y="6356520"/>
            <a:ext cx="2741760" cy="36360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59" name="PlaceHolder 2"/>
          <p:cNvSpPr>
            <a:spLocks noGrp="1"/>
          </p:cNvSpPr>
          <p:nvPr>
            <p:ph type="ftr" idx="32"/>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60" name="PlaceHolder 3"/>
          <p:cNvSpPr>
            <a:spLocks noGrp="1"/>
          </p:cNvSpPr>
          <p:nvPr>
            <p:ph type="sldNum" idx="33"/>
          </p:nvPr>
        </p:nvSpPr>
        <p:spPr>
          <a:xfrm>
            <a:off x="8714880" y="6025680"/>
            <a:ext cx="2741760" cy="400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F131D8DF-308B-4BBE-9D44-96C8E3406FF2}"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bg>
      <p:bgPr>
        <a:solidFill>
          <a:srgbClr val="ffffff"/>
        </a:solidFill>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839880" y="457200"/>
            <a:ext cx="3930840" cy="1598760"/>
          </a:xfrm>
          <a:prstGeom prst="rect">
            <a:avLst/>
          </a:prstGeom>
          <a:noFill/>
          <a:ln w="0">
            <a:noFill/>
          </a:ln>
        </p:spPr>
        <p:txBody>
          <a:bodyPr lIns="90000" rIns="90000" tIns="45000" bIns="45000" anchor="b">
            <a:noAutofit/>
          </a:bodyPr>
          <a:p>
            <a:pPr indent="0" defTabSz="914400">
              <a:lnSpc>
                <a:spcPct val="90000"/>
              </a:lnSpc>
              <a:buNone/>
              <a:tabLst>
                <a:tab algn="l" pos="0"/>
              </a:tabLst>
            </a:pPr>
            <a:r>
              <a:rPr b="0" lang="en-US" sz="3200" strike="noStrike" u="none">
                <a:solidFill>
                  <a:schemeClr val="dk1"/>
                </a:solidFill>
                <a:effectLst/>
                <a:uFillTx/>
                <a:latin typeface="Calibri Light"/>
              </a:rPr>
              <a:t>Click to edit Master title style</a:t>
            </a:r>
            <a:endParaRPr b="0" lang="en-US" sz="3200" strike="noStrike" u="none">
              <a:solidFill>
                <a:srgbClr val="000000"/>
              </a:solidFill>
              <a:effectLst/>
              <a:uFillTx/>
              <a:latin typeface="Arial"/>
            </a:endParaRPr>
          </a:p>
        </p:txBody>
      </p:sp>
      <p:sp>
        <p:nvSpPr>
          <p:cNvPr id="7" name="PlaceHolder 2"/>
          <p:cNvSpPr>
            <a:spLocks noGrp="1"/>
          </p:cNvSpPr>
          <p:nvPr>
            <p:ph type="body"/>
          </p:nvPr>
        </p:nvSpPr>
        <p:spPr>
          <a:xfrm>
            <a:off x="5183280" y="987480"/>
            <a:ext cx="6170760" cy="4872240"/>
          </a:xfrm>
          <a:prstGeom prst="rect">
            <a:avLst/>
          </a:prstGeom>
          <a:noFill/>
          <a:ln w="0">
            <a:noFill/>
          </a:ln>
        </p:spPr>
        <p:txBody>
          <a:bodyPr lIns="90000" rIns="90000" tIns="45000" bIns="45000" anchor="t">
            <a:noAutofit/>
          </a:bodyPr>
          <a:p>
            <a:pPr marL="432000" indent="-324000">
              <a:lnSpc>
                <a:spcPct val="9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3200" strike="noStrike" u="none">
                <a:solidFill>
                  <a:schemeClr val="dk1"/>
                </a:solidFill>
                <a:effectLst/>
                <a:uFillTx/>
                <a:latin typeface="Calibri"/>
              </a:rPr>
              <a:t>Second Outline Level</a:t>
            </a:r>
            <a:endParaRPr b="0" lang="en-US" sz="32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3200" strike="noStrike" u="none">
                <a:solidFill>
                  <a:schemeClr val="dk1"/>
                </a:solidFill>
                <a:effectLst/>
                <a:uFillTx/>
                <a:latin typeface="Calibri"/>
              </a:rPr>
              <a:t>Third Outline Level</a:t>
            </a:r>
            <a:endParaRPr b="0" lang="en-US" sz="32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3200" strike="noStrike" u="none">
                <a:solidFill>
                  <a:schemeClr val="dk1"/>
                </a:solidFill>
                <a:effectLst/>
                <a:uFillTx/>
                <a:latin typeface="Calibri"/>
              </a:rPr>
              <a:t>Fourth Outline Level</a:t>
            </a:r>
            <a:endParaRPr b="0" lang="en-US" sz="32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Fifth Outline Level</a:t>
            </a:r>
            <a:endParaRPr b="0" lang="en-US" sz="32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Sixth Outline Level</a:t>
            </a:r>
            <a:endParaRPr b="0" lang="en-US" sz="32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Seventh Outline Level</a:t>
            </a:r>
            <a:endParaRPr b="0" lang="en-US" sz="3200" strike="noStrike" u="none">
              <a:solidFill>
                <a:srgbClr val="000000"/>
              </a:solidFill>
              <a:effectLst/>
              <a:uFillTx/>
              <a:latin typeface="Arial"/>
            </a:endParaRPr>
          </a:p>
        </p:txBody>
      </p:sp>
      <p:sp>
        <p:nvSpPr>
          <p:cNvPr id="8" name="PlaceHolder 3"/>
          <p:cNvSpPr>
            <a:spLocks noGrp="1"/>
          </p:cNvSpPr>
          <p:nvPr>
            <p:ph type="body"/>
          </p:nvPr>
        </p:nvSpPr>
        <p:spPr>
          <a:xfrm>
            <a:off x="839880" y="2057400"/>
            <a:ext cx="3930840" cy="3810240"/>
          </a:xfrm>
          <a:prstGeom prst="rect">
            <a:avLst/>
          </a:prstGeom>
          <a:noFill/>
          <a:ln w="0">
            <a:noFill/>
          </a:ln>
        </p:spPr>
        <p:txBody>
          <a:bodyPr lIns="90000" rIns="90000" tIns="45000" bIns="4500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en-US" sz="1600" strike="noStrike" u="none">
              <a:solidFill>
                <a:srgbClr val="000000"/>
              </a:solidFill>
              <a:effectLst/>
              <a:uFillTx/>
              <a:latin typeface="Arial"/>
            </a:endParaRPr>
          </a:p>
        </p:txBody>
      </p:sp>
      <p:sp>
        <p:nvSpPr>
          <p:cNvPr id="9" name="PlaceHolder 4"/>
          <p:cNvSpPr>
            <a:spLocks noGrp="1"/>
          </p:cNvSpPr>
          <p:nvPr>
            <p:ph type="dt" idx="4"/>
          </p:nvPr>
        </p:nvSpPr>
        <p:spPr>
          <a:xfrm>
            <a:off x="838080" y="6356520"/>
            <a:ext cx="2741760" cy="36360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10" name="PlaceHolder 5"/>
          <p:cNvSpPr>
            <a:spLocks noGrp="1"/>
          </p:cNvSpPr>
          <p:nvPr>
            <p:ph type="ftr" idx="5"/>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1" name="PlaceHolder 6"/>
          <p:cNvSpPr>
            <a:spLocks noGrp="1"/>
          </p:cNvSpPr>
          <p:nvPr>
            <p:ph type="sldNum" idx="6"/>
          </p:nvPr>
        </p:nvSpPr>
        <p:spPr>
          <a:xfrm>
            <a:off x="8714880" y="6025680"/>
            <a:ext cx="2741760" cy="400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8982C558-6EC5-428B-972A-802CC9745334}"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Slide">
    <p:bg>
      <p:bgPr>
        <a:solidFill>
          <a:srgbClr val="ffffff"/>
        </a:solidFill>
      </p:bgPr>
    </p:bg>
    <p:spTree>
      <p:nvGrpSpPr>
        <p:cNvPr id="1" name=""/>
        <p:cNvGrpSpPr/>
        <p:nvPr/>
      </p:nvGrpSpPr>
      <p:grpSpPr>
        <a:xfrm>
          <a:off x="0" y="0"/>
          <a:ext cx="0" cy="0"/>
          <a:chOff x="0" y="0"/>
          <a:chExt cx="0" cy="0"/>
        </a:xfrm>
      </p:grpSpPr>
      <p:sp>
        <p:nvSpPr>
          <p:cNvPr id="12" name="PlaceHolder 1"/>
          <p:cNvSpPr>
            <a:spLocks noGrp="1"/>
          </p:cNvSpPr>
          <p:nvPr>
            <p:ph type="sldNum" idx="7"/>
          </p:nvPr>
        </p:nvSpPr>
        <p:spPr>
          <a:xfrm>
            <a:off x="8714880" y="6025680"/>
            <a:ext cx="2741760" cy="400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616A2F00-73C2-4B48-BA62-0A95FA0BF74A}"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
        <p:nvSpPr>
          <p:cNvPr id="13" name="PlaceHolder 2"/>
          <p:cNvSpPr>
            <a:spLocks noGrp="1"/>
          </p:cNvSpPr>
          <p:nvPr>
            <p:ph type="title"/>
          </p:nvPr>
        </p:nvSpPr>
        <p:spPr>
          <a:xfrm>
            <a:off x="609480" y="273600"/>
            <a:ext cx="10971360" cy="1143720"/>
          </a:xfrm>
          <a:prstGeom prst="rect">
            <a:avLst/>
          </a:prstGeom>
          <a:noFill/>
          <a:ln w="0">
            <a:noFill/>
          </a:ln>
        </p:spPr>
        <p:txBody>
          <a:bodyPr lIns="0" rIns="0" tIns="0" bIns="0" anchor="ctr">
            <a:noAutofit/>
          </a:bodyPr>
          <a:p>
            <a:pPr indent="0">
              <a:lnSpc>
                <a:spcPct val="100000"/>
              </a:lnSpc>
              <a:buNone/>
              <a:tabLst>
                <a:tab algn="l" pos="0"/>
              </a:tabLst>
            </a:pPr>
            <a:r>
              <a:rPr b="0" lang="en-US" sz="1800" strike="noStrike" u="none">
                <a:solidFill>
                  <a:schemeClr val="dk1"/>
                </a:solidFill>
                <a:effectLst/>
                <a:uFillTx/>
                <a:latin typeface="Calibri"/>
              </a:rPr>
              <a:t>Click to edit the title text format</a:t>
            </a:r>
            <a:endParaRPr b="0" lang="en-US" sz="1800" strike="noStrike" u="none">
              <a:solidFill>
                <a:srgbClr val="000000"/>
              </a:solidFill>
              <a:effectLst/>
              <a:uFillTx/>
              <a:latin typeface="Arial"/>
            </a:endParaRPr>
          </a:p>
        </p:txBody>
      </p:sp>
      <p:sp>
        <p:nvSpPr>
          <p:cNvPr id="14" name="PlaceHolder 3"/>
          <p:cNvSpPr>
            <a:spLocks noGrp="1"/>
          </p:cNvSpPr>
          <p:nvPr>
            <p:ph type="body"/>
          </p:nvPr>
        </p:nvSpPr>
        <p:spPr>
          <a:xfrm>
            <a:off x="609480" y="1604520"/>
            <a:ext cx="10971360" cy="397620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2000" strike="noStrike" u="none">
                <a:solidFill>
                  <a:schemeClr val="dk1"/>
                </a:solidFill>
                <a:effectLst/>
                <a:uFillTx/>
                <a:latin typeface="Calibri"/>
              </a:rPr>
              <a:t>Second Outline Level</a:t>
            </a:r>
            <a:endParaRPr b="0" lang="en-US" sz="20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1800" strike="noStrike" u="none">
                <a:solidFill>
                  <a:schemeClr val="dk1"/>
                </a:solidFill>
                <a:effectLst/>
                <a:uFillTx/>
                <a:latin typeface="Calibri"/>
              </a:rPr>
              <a:t>Fourth Outline Level</a:t>
            </a:r>
            <a:endParaRPr b="0" lang="en-US" sz="18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bg>
      <p:bgPr>
        <a:solidFill>
          <a:srgbClr val="ffffff"/>
        </a:solidFill>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838080" y="365040"/>
            <a:ext cx="10514160" cy="132408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16" name="PlaceHolder 2"/>
          <p:cNvSpPr>
            <a:spLocks noGrp="1"/>
          </p:cNvSpPr>
          <p:nvPr>
            <p:ph type="body"/>
          </p:nvPr>
        </p:nvSpPr>
        <p:spPr>
          <a:xfrm>
            <a:off x="838080" y="1825560"/>
            <a:ext cx="10514160" cy="4349880"/>
          </a:xfrm>
          <a:prstGeom prst="rect">
            <a:avLst/>
          </a:prstGeom>
          <a:noFill/>
          <a:ln w="0">
            <a:noFill/>
          </a:ln>
        </p:spPr>
        <p:txBody>
          <a:bodyPr lIns="45000" rIns="45000" tIns="90000" bIns="9000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17" name="PlaceHolder 3"/>
          <p:cNvSpPr>
            <a:spLocks noGrp="1"/>
          </p:cNvSpPr>
          <p:nvPr>
            <p:ph type="dt" idx="8"/>
          </p:nvPr>
        </p:nvSpPr>
        <p:spPr>
          <a:xfrm>
            <a:off x="838080" y="6356520"/>
            <a:ext cx="2741760" cy="36360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18" name="PlaceHolder 4"/>
          <p:cNvSpPr>
            <a:spLocks noGrp="1"/>
          </p:cNvSpPr>
          <p:nvPr>
            <p:ph type="ftr" idx="9"/>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9" name="PlaceHolder 5"/>
          <p:cNvSpPr>
            <a:spLocks noGrp="1"/>
          </p:cNvSpPr>
          <p:nvPr>
            <p:ph type="sldNum" idx="10"/>
          </p:nvPr>
        </p:nvSpPr>
        <p:spPr>
          <a:xfrm>
            <a:off x="8714880" y="6025680"/>
            <a:ext cx="2741760" cy="400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887CCF25-435C-468C-AEDF-DC100D51789C}"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bg>
      <p:bgPr>
        <a:solidFill>
          <a:srgbClr val="ffffff"/>
        </a:solidFill>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8724960" y="365040"/>
            <a:ext cx="2627640" cy="5810400"/>
          </a:xfrm>
          <a:prstGeom prst="rect">
            <a:avLst/>
          </a:prstGeom>
          <a:noFill/>
          <a:ln w="0">
            <a:noFill/>
          </a:ln>
        </p:spPr>
        <p:txBody>
          <a:bodyPr lIns="45000" rIns="45000" tIns="90000" bIns="90000" anchor="t" vert="eaVe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21" name="PlaceHolder 2"/>
          <p:cNvSpPr>
            <a:spLocks noGrp="1"/>
          </p:cNvSpPr>
          <p:nvPr>
            <p:ph type="body"/>
          </p:nvPr>
        </p:nvSpPr>
        <p:spPr>
          <a:xfrm>
            <a:off x="838080" y="365040"/>
            <a:ext cx="7732800" cy="5810400"/>
          </a:xfrm>
          <a:prstGeom prst="rect">
            <a:avLst/>
          </a:prstGeom>
          <a:noFill/>
          <a:ln w="0">
            <a:noFill/>
          </a:ln>
        </p:spPr>
        <p:txBody>
          <a:bodyPr lIns="45000" rIns="45000" tIns="90000" bIns="9000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22" name="PlaceHolder 3"/>
          <p:cNvSpPr>
            <a:spLocks noGrp="1"/>
          </p:cNvSpPr>
          <p:nvPr>
            <p:ph type="dt" idx="11"/>
          </p:nvPr>
        </p:nvSpPr>
        <p:spPr>
          <a:xfrm>
            <a:off x="838080" y="6356520"/>
            <a:ext cx="2741760" cy="36360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23" name="PlaceHolder 4"/>
          <p:cNvSpPr>
            <a:spLocks noGrp="1"/>
          </p:cNvSpPr>
          <p:nvPr>
            <p:ph type="ftr" idx="12"/>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24" name="PlaceHolder 5"/>
          <p:cNvSpPr>
            <a:spLocks noGrp="1"/>
          </p:cNvSpPr>
          <p:nvPr>
            <p:ph type="sldNum" idx="13"/>
          </p:nvPr>
        </p:nvSpPr>
        <p:spPr>
          <a:xfrm>
            <a:off x="8714880" y="6025680"/>
            <a:ext cx="2741760" cy="400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1195DFBA-2296-41E9-9734-4345C3C57B63}"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1_Blank">
    <p:bg>
      <p:bgPr>
        <a:solidFill>
          <a:srgbClr val="ffffff"/>
        </a:solidFill>
      </p:bgPr>
    </p:bg>
    <p:spTree>
      <p:nvGrpSpPr>
        <p:cNvPr id="1" name=""/>
        <p:cNvGrpSpPr/>
        <p:nvPr/>
      </p:nvGrpSpPr>
      <p:grpSpPr>
        <a:xfrm>
          <a:off x="0" y="0"/>
          <a:ext cx="0" cy="0"/>
          <a:chOff x="0" y="0"/>
          <a:chExt cx="0" cy="0"/>
        </a:xfrm>
      </p:grpSpPr>
      <p:sp>
        <p:nvSpPr>
          <p:cNvPr id="25" name="PlaceHolder 1"/>
          <p:cNvSpPr>
            <a:spLocks noGrp="1"/>
          </p:cNvSpPr>
          <p:nvPr>
            <p:ph type="title"/>
          </p:nvPr>
        </p:nvSpPr>
        <p:spPr>
          <a:xfrm>
            <a:off x="1523880" y="1122480"/>
            <a:ext cx="9142560" cy="2386080"/>
          </a:xfrm>
          <a:prstGeom prst="rect">
            <a:avLst/>
          </a:prstGeom>
          <a:noFill/>
          <a:ln w="0">
            <a:noFill/>
          </a:ln>
        </p:spPr>
        <p:txBody>
          <a:bodyPr lIns="90000" rIns="90000" tIns="45000" bIns="45000" anchor="b">
            <a:normAutofit/>
          </a:bodyPr>
          <a:p>
            <a:pPr indent="0" algn="ctr" defTabSz="914400">
              <a:lnSpc>
                <a:spcPct val="90000"/>
              </a:lnSpc>
              <a:buNone/>
              <a:tabLst>
                <a:tab algn="l" pos="0"/>
              </a:tabLst>
            </a:pPr>
            <a:r>
              <a:rPr b="0" lang="en-US" sz="4800" strike="noStrike" u="none">
                <a:solidFill>
                  <a:srgbClr val="005493"/>
                </a:solidFill>
                <a:effectLst/>
                <a:uFillTx/>
                <a:latin typeface="IBM Plex Mono SemiBold"/>
                <a:ea typeface="IBM Plex Mono SemiBold"/>
              </a:rPr>
              <a:t>Click to edit Master title style</a:t>
            </a:r>
            <a:endParaRPr b="0" lang="en-US" sz="4800" strike="noStrike" u="none">
              <a:solidFill>
                <a:srgbClr val="000000"/>
              </a:solidFill>
              <a:effectLst/>
              <a:uFillTx/>
              <a:latin typeface="Arial"/>
            </a:endParaRPr>
          </a:p>
        </p:txBody>
      </p:sp>
      <p:sp>
        <p:nvSpPr>
          <p:cNvPr id="26" name="PlaceHolder 2"/>
          <p:cNvSpPr>
            <a:spLocks noGrp="1"/>
          </p:cNvSpPr>
          <p:nvPr>
            <p:ph type="ftr" idx="14"/>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27" name="PlaceHolder 3"/>
          <p:cNvSpPr>
            <a:spLocks noGrp="1"/>
          </p:cNvSpPr>
          <p:nvPr>
            <p:ph type="body"/>
          </p:nvPr>
        </p:nvSpPr>
        <p:spPr>
          <a:xfrm>
            <a:off x="609480" y="1604520"/>
            <a:ext cx="10971360" cy="397620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2000" strike="noStrike" u="none">
                <a:solidFill>
                  <a:schemeClr val="dk1"/>
                </a:solidFill>
                <a:effectLst/>
                <a:uFillTx/>
                <a:latin typeface="Calibri"/>
              </a:rPr>
              <a:t>Second Outline Level</a:t>
            </a:r>
            <a:endParaRPr b="0" lang="en-US" sz="20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1800" strike="noStrike" u="none">
                <a:solidFill>
                  <a:schemeClr val="dk1"/>
                </a:solidFill>
                <a:effectLst/>
                <a:uFillTx/>
                <a:latin typeface="Calibri"/>
              </a:rPr>
              <a:t>Fourth Outline Level</a:t>
            </a:r>
            <a:endParaRPr b="0" lang="en-US" sz="18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1_Vertical Title and Text">
    <p:bg>
      <p:bgPr>
        <a:solidFill>
          <a:srgbClr val="ffffff"/>
        </a:solidFill>
      </p:bgPr>
    </p:bg>
    <p:spTree>
      <p:nvGrpSpPr>
        <p:cNvPr id="1" name=""/>
        <p:cNvGrpSpPr/>
        <p:nvPr/>
      </p:nvGrpSpPr>
      <p:grpSpPr>
        <a:xfrm>
          <a:off x="0" y="0"/>
          <a:ext cx="0" cy="0"/>
          <a:chOff x="0" y="0"/>
          <a:chExt cx="0" cy="0"/>
        </a:xfrm>
      </p:grpSpPr>
      <p:sp>
        <p:nvSpPr>
          <p:cNvPr id="28" name="PlaceHolder 1"/>
          <p:cNvSpPr>
            <a:spLocks noGrp="1"/>
          </p:cNvSpPr>
          <p:nvPr>
            <p:ph type="body"/>
          </p:nvPr>
        </p:nvSpPr>
        <p:spPr>
          <a:xfrm>
            <a:off x="838080" y="365040"/>
            <a:ext cx="7732800" cy="5810400"/>
          </a:xfrm>
          <a:prstGeom prst="rect">
            <a:avLst/>
          </a:prstGeom>
          <a:noFill/>
          <a:ln w="0">
            <a:noFill/>
          </a:ln>
        </p:spPr>
        <p:txBody>
          <a:bodyPr lIns="45000" rIns="45000" tIns="90000" bIns="9000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29" name="PlaceHolder 2"/>
          <p:cNvSpPr>
            <a:spLocks noGrp="1"/>
          </p:cNvSpPr>
          <p:nvPr>
            <p:ph type="ftr" idx="15"/>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bg>
      <p:bgPr>
        <a:solidFill>
          <a:srgbClr val="ffffff"/>
        </a:solidFill>
      </p:bgPr>
    </p:bg>
    <p:spTree>
      <p:nvGrpSpPr>
        <p:cNvPr id="1" name=""/>
        <p:cNvGrpSpPr/>
        <p:nvPr/>
      </p:nvGrpSpPr>
      <p:grpSpPr>
        <a:xfrm>
          <a:off x="0" y="0"/>
          <a:ext cx="0" cy="0"/>
          <a:chOff x="0" y="0"/>
          <a:chExt cx="0" cy="0"/>
        </a:xfrm>
      </p:grpSpPr>
      <p:sp>
        <p:nvSpPr>
          <p:cNvPr id="30" name="PlaceHolder 1"/>
          <p:cNvSpPr>
            <a:spLocks noGrp="1"/>
          </p:cNvSpPr>
          <p:nvPr>
            <p:ph type="title"/>
          </p:nvPr>
        </p:nvSpPr>
        <p:spPr>
          <a:xfrm>
            <a:off x="838080" y="365040"/>
            <a:ext cx="10514160" cy="132408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31" name="PlaceHolder 2"/>
          <p:cNvSpPr>
            <a:spLocks noGrp="1"/>
          </p:cNvSpPr>
          <p:nvPr>
            <p:ph type="body"/>
          </p:nvPr>
        </p:nvSpPr>
        <p:spPr>
          <a:xfrm>
            <a:off x="838080" y="1825560"/>
            <a:ext cx="10514160" cy="434988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32" name="PlaceHolder 3"/>
          <p:cNvSpPr>
            <a:spLocks noGrp="1"/>
          </p:cNvSpPr>
          <p:nvPr>
            <p:ph type="dt" idx="16"/>
          </p:nvPr>
        </p:nvSpPr>
        <p:spPr>
          <a:xfrm>
            <a:off x="838080" y="6356520"/>
            <a:ext cx="2741760" cy="36360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33" name="PlaceHolder 4"/>
          <p:cNvSpPr>
            <a:spLocks noGrp="1"/>
          </p:cNvSpPr>
          <p:nvPr>
            <p:ph type="ftr" idx="17"/>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34" name="PlaceHolder 5"/>
          <p:cNvSpPr>
            <a:spLocks noGrp="1"/>
          </p:cNvSpPr>
          <p:nvPr>
            <p:ph type="sldNum" idx="18"/>
          </p:nvPr>
        </p:nvSpPr>
        <p:spPr>
          <a:xfrm>
            <a:off x="8714880" y="6025680"/>
            <a:ext cx="2741760" cy="400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9E2516F2-BAB4-4BF1-AC41-5D77CA6366E5}"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bg>
      <p:bgPr>
        <a:solidFill>
          <a:srgbClr val="ffffff"/>
        </a:solidFill>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831960" y="1709640"/>
            <a:ext cx="10514160" cy="2851200"/>
          </a:xfrm>
          <a:prstGeom prst="rect">
            <a:avLst/>
          </a:prstGeom>
          <a:noFill/>
          <a:ln w="0">
            <a:noFill/>
          </a:ln>
        </p:spPr>
        <p:txBody>
          <a:bodyPr lIns="90000" rIns="90000" tIns="45000" bIns="45000" anchor="b">
            <a:noAutofit/>
          </a:bodyPr>
          <a:p>
            <a:pPr indent="0" defTabSz="914400">
              <a:lnSpc>
                <a:spcPct val="90000"/>
              </a:lnSpc>
              <a:buNone/>
              <a:tabLst>
                <a:tab algn="l" pos="0"/>
              </a:tabLst>
            </a:pPr>
            <a:r>
              <a:rPr b="0" lang="en-US" sz="6000" strike="noStrike" u="none">
                <a:solidFill>
                  <a:schemeClr val="dk1"/>
                </a:solidFill>
                <a:effectLst/>
                <a:uFillTx/>
                <a:latin typeface="Calibri Light"/>
              </a:rPr>
              <a:t>Click to edit Master title style</a:t>
            </a:r>
            <a:endParaRPr b="0" lang="en-US" sz="6000" strike="noStrike" u="none">
              <a:solidFill>
                <a:srgbClr val="000000"/>
              </a:solidFill>
              <a:effectLst/>
              <a:uFillTx/>
              <a:latin typeface="Arial"/>
            </a:endParaRPr>
          </a:p>
        </p:txBody>
      </p:sp>
      <p:sp>
        <p:nvSpPr>
          <p:cNvPr id="36" name="PlaceHolder 2"/>
          <p:cNvSpPr>
            <a:spLocks noGrp="1"/>
          </p:cNvSpPr>
          <p:nvPr>
            <p:ph type="body"/>
          </p:nvPr>
        </p:nvSpPr>
        <p:spPr>
          <a:xfrm>
            <a:off x="831960" y="4589640"/>
            <a:ext cx="10514160" cy="1498680"/>
          </a:xfrm>
          <a:prstGeom prst="rect">
            <a:avLst/>
          </a:prstGeom>
          <a:noFill/>
          <a:ln w="0">
            <a:noFill/>
          </a:ln>
        </p:spPr>
        <p:txBody>
          <a:bodyPr lIns="90000" rIns="90000" tIns="45000" bIns="45000" anchor="t">
            <a:noAutofit/>
          </a:bodyPr>
          <a:p>
            <a:pPr indent="0" defTabSz="914400">
              <a:lnSpc>
                <a:spcPct val="90000"/>
              </a:lnSpc>
              <a:spcBef>
                <a:spcPts val="1001"/>
              </a:spcBef>
              <a:buNone/>
              <a:tabLst>
                <a:tab algn="l" pos="0"/>
              </a:tabLst>
            </a:pPr>
            <a:r>
              <a:rPr b="0" lang="en-US" sz="2400" strike="noStrike" u="none">
                <a:solidFill>
                  <a:schemeClr val="dk1">
                    <a:tint val="75000"/>
                  </a:schemeClr>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37" name="PlaceHolder 3"/>
          <p:cNvSpPr>
            <a:spLocks noGrp="1"/>
          </p:cNvSpPr>
          <p:nvPr>
            <p:ph type="dt" idx="19"/>
          </p:nvPr>
        </p:nvSpPr>
        <p:spPr>
          <a:xfrm>
            <a:off x="838080" y="6356520"/>
            <a:ext cx="2741760" cy="36360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38" name="PlaceHolder 4"/>
          <p:cNvSpPr>
            <a:spLocks noGrp="1"/>
          </p:cNvSpPr>
          <p:nvPr>
            <p:ph type="ftr" idx="20"/>
          </p:nvPr>
        </p:nvSpPr>
        <p:spPr>
          <a:xfrm>
            <a:off x="4038480" y="6356520"/>
            <a:ext cx="4113360" cy="36360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39" name="PlaceHolder 5"/>
          <p:cNvSpPr>
            <a:spLocks noGrp="1"/>
          </p:cNvSpPr>
          <p:nvPr>
            <p:ph type="sldNum" idx="21"/>
          </p:nvPr>
        </p:nvSpPr>
        <p:spPr>
          <a:xfrm>
            <a:off x="8714880" y="6025680"/>
            <a:ext cx="2741760" cy="40032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7763F2D9-EA77-4C5C-B771-8D0C63F7EEBD}"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6.xml"/>
</Relationships>
</file>

<file path=ppt/slides/_rels/slide1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labs-jupyter-spacex-Data%20wrangling.ipynb" TargetMode="External"/><Relationship Id="rId3" Type="http://schemas.openxmlformats.org/officeDocument/2006/relationships/image" Target="../media/image10.png"/><Relationship Id="rId4" Type="http://schemas.openxmlformats.org/officeDocument/2006/relationships/slideLayout" Target="../slideLayouts/slideLayout3.xml"/>
</Relationships>
</file>

<file path=ppt/slides/_rels/slide1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edadataviz.ipynb" TargetMode="External"/><Relationship Id="rId3" Type="http://schemas.openxmlformats.org/officeDocument/2006/relationships/slideLayout" Target="../slideLayouts/slideLayout3.xml"/>
</Relationships>
</file>

<file path=ppt/slides/_rels/slide1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jupyter-labs-eda-sql-coursera_sqllite.ipynb" TargetMode="External"/><Relationship Id="rId3" Type="http://schemas.openxmlformats.org/officeDocument/2006/relationships/slideLayout" Target="../slideLayouts/slideLayout3.xml"/>
</Relationships>
</file>

<file path=ppt/slides/_rels/slide1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lab_jupyter_launch_site_location.ipynb" TargetMode="External"/><Relationship Id="rId3" Type="http://schemas.openxmlformats.org/officeDocument/2006/relationships/hyperlink" Target="https://nbviewer.org/" TargetMode="External"/><Relationship Id="rId4" Type="http://schemas.openxmlformats.org/officeDocument/2006/relationships/slideLayout" Target="../slideLayouts/slideLayout3.xml"/>
</Relationships>
</file>

<file path=ppt/slides/_rels/slide1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spacex-dash-app.py" TargetMode="External"/><Relationship Id="rId3" Type="http://schemas.openxmlformats.org/officeDocument/2006/relationships/slideLayout" Target="../slideLayouts/slideLayout3.xml"/>
</Relationships>
</file>

<file path=ppt/slides/_rels/slide1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SpaceX_Machine%20Learning%20Prediction_Part_5.ipynb" TargetMode="External"/><Relationship Id="rId3" Type="http://schemas.openxmlformats.org/officeDocument/2006/relationships/slideLayout" Target="../slideLayouts/slideLayout3.xml"/>
</Relationships>
</file>

<file path=ppt/slides/_rels/slide1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Relationship Id="rId3"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3.xml"/>
</Relationships>
</file>

<file path=ppt/slides/_rels/slide1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1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2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2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2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2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2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2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2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2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2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3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3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3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3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34.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xml"/>
</Relationships>
</file>

<file path=ppt/slides/_rels/slide3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3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3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38.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3.xml"/>
</Relationships>
</file>

<file path=ppt/slides/_rels/slide3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4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4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42.xml.rels><?xml version="1.0" encoding="UTF-8"?>
<Relationships xmlns="http://schemas.openxmlformats.org/package/2006/relationships"><Relationship Id="rId1" Type="http://schemas.openxmlformats.org/officeDocument/2006/relationships/image" Target="../media/image14.jpeg"/><Relationship Id="rId2" Type="http://schemas.openxmlformats.org/officeDocument/2006/relationships/slideLayout" Target="../slideLayouts/slideLayout3.xml"/>
</Relationships>
</file>

<file path=ppt/slides/_rels/slide4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4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4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4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Relationship Id="rId3" Type="http://schemas.openxmlformats.org/officeDocument/2006/relationships/notesSlide" Target="../notesSlides/notesSlide46.xml"/>
</Relationships>
</file>

<file path=ppt/slides/_rels/slide47.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7.xml"/>
</Relationships>
</file>

<file path=ppt/slides/_rels/slide5.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9.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3.xml"/>
</Relationships>
</file>

<file path=ppt/slides/_rels/slide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5.png"/><Relationship Id="rId3" Type="http://schemas.openxmlformats.org/officeDocument/2006/relationships/hyperlink" Target="https://github.com/potjamarnArpornratn/IBM_Capstone/blob/main/jupyter-labs-spacex-data-collection-api.ipynb" TargetMode="External"/><Relationship Id="rId4" Type="http://schemas.openxmlformats.org/officeDocument/2006/relationships/image" Target="../media/image6.png"/><Relationship Id="rId5" Type="http://schemas.openxmlformats.org/officeDocument/2006/relationships/slideLayout" Target="../slideLayouts/slideLayout3.xml"/>
</Relationships>
</file>

<file path=ppt/slides/_rels/slide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jupyter-labs-webscraping.ipynb" TargetMode="Externa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67" name="TextBox 5"/>
          <p:cNvSpPr/>
          <p:nvPr/>
        </p:nvSpPr>
        <p:spPr>
          <a:xfrm>
            <a:off x="888480" y="4568760"/>
            <a:ext cx="3911040" cy="63936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trike="noStrike" u="none">
                <a:solidFill>
                  <a:schemeClr val="lt2"/>
                </a:solidFill>
                <a:effectLst/>
                <a:uFillTx/>
                <a:latin typeface="Abadi"/>
                <a:ea typeface="SF Pro"/>
              </a:rPr>
              <a:t>Potjamarn Arpornratn</a:t>
            </a:r>
            <a:endParaRPr b="0" lang="en-US" sz="1800" strike="noStrike" u="none">
              <a:solidFill>
                <a:srgbClr val="ffffff"/>
              </a:solidFill>
              <a:effectLst/>
              <a:uFillTx/>
              <a:latin typeface="Arial"/>
            </a:endParaRPr>
          </a:p>
          <a:p>
            <a:pPr defTabSz="914400">
              <a:lnSpc>
                <a:spcPct val="100000"/>
              </a:lnSpc>
            </a:pPr>
            <a:r>
              <a:rPr b="0" lang="en-US" sz="1800" strike="noStrike" u="none">
                <a:solidFill>
                  <a:schemeClr val="lt2"/>
                </a:solidFill>
                <a:effectLst/>
                <a:uFillTx/>
                <a:latin typeface="Abadi"/>
                <a:ea typeface="SF Pro"/>
              </a:rPr>
              <a:t>10/17/2025</a:t>
            </a:r>
            <a:endParaRPr b="0" lang="en-US" sz="1800" strike="noStrike" u="none">
              <a:solidFill>
                <a:srgbClr val="ffffff"/>
              </a:solidFill>
              <a:effectLst/>
              <a:uFillTx/>
              <a:latin typeface="Arial"/>
            </a:endParaRPr>
          </a:p>
        </p:txBody>
      </p:sp>
      <p:pic>
        <p:nvPicPr>
          <p:cNvPr id="68" name="Picture 2" descr="IBM Skills Network Logo - Horizontal-noai copy.png"/>
          <p:cNvPicPr/>
          <p:nvPr/>
        </p:nvPicPr>
        <p:blipFill>
          <a:blip r:embed="rId2"/>
          <a:stretch/>
        </p:blipFill>
        <p:spPr>
          <a:xfrm>
            <a:off x="889920" y="676800"/>
            <a:ext cx="2102760" cy="627840"/>
          </a:xfrm>
          <a:prstGeom prst="rect">
            <a:avLst/>
          </a:prstGeom>
          <a:noFill/>
          <a:ln w="0">
            <a:noFill/>
          </a:ln>
        </p:spPr>
      </p:pic>
    </p:spTree>
  </p:cSld>
  <p:transition spd="slow">
    <p:push dir="u"/>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95" name="PlaceHolder 1"/>
          <p:cNvSpPr>
            <a:spLocks noGrp="1"/>
          </p:cNvSpPr>
          <p:nvPr>
            <p:ph/>
          </p:nvPr>
        </p:nvSpPr>
        <p:spPr>
          <a:xfrm>
            <a:off x="770040" y="1825560"/>
            <a:ext cx="5402160" cy="4575240"/>
          </a:xfrm>
          <a:prstGeom prst="rect">
            <a:avLst/>
          </a:prstGeom>
          <a:noFill/>
          <a:ln w="0">
            <a:noFill/>
          </a:ln>
        </p:spPr>
        <p:txBody>
          <a:bodyPr lIns="90000" rIns="90000" tIns="45000" bIns="45000" anchor="t">
            <a:noAutofit/>
          </a:bodyPr>
          <a:p>
            <a:pPr indent="0" defTabSz="914400">
              <a:lnSpc>
                <a:spcPct val="100000"/>
              </a:lnSpc>
              <a:buNone/>
              <a:tabLst>
                <a:tab algn="l" pos="0"/>
              </a:tabLst>
            </a:pPr>
            <a:r>
              <a:rPr b="0" lang="en-US" sz="2200" strike="noStrike" u="none">
                <a:solidFill>
                  <a:schemeClr val="accent3">
                    <a:lumMod val="25000"/>
                  </a:schemeClr>
                </a:solidFill>
                <a:effectLst/>
                <a:uFillTx/>
                <a:latin typeface="Abadi"/>
              </a:rPr>
              <a:t>The data was cleaned, NaN (if exists) was removed.  Numerical and Categorical columns were identified and processed. Landing outcome label were created and assigned to Class column. </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2200" strike="noStrike" u="none">
              <a:solidFill>
                <a:srgbClr val="000000"/>
              </a:solidFill>
              <a:effectLst/>
              <a:uFillTx/>
              <a:latin typeface="Arial"/>
            </a:endParaRPr>
          </a:p>
          <a:p>
            <a:pPr indent="0" defTabSz="914400">
              <a:lnSpc>
                <a:spcPct val="100000"/>
              </a:lnSpc>
              <a:buNone/>
              <a:tabLst>
                <a:tab algn="l" pos="0"/>
              </a:tabLst>
            </a:pPr>
            <a:r>
              <a:rPr b="0" lang="en-US" sz="2200" strike="noStrike" u="none">
                <a:solidFill>
                  <a:schemeClr val="accent3">
                    <a:lumMod val="25000"/>
                  </a:schemeClr>
                </a:solidFill>
                <a:effectLst/>
                <a:uFillTx/>
                <a:latin typeface="Abadi"/>
                <a:hlinkClick r:id="rId2"/>
              </a:rPr>
              <a:t>Here is GitHub URL</a:t>
            </a:r>
            <a:r>
              <a:rPr b="0" lang="en-US" sz="2200" strike="noStrike" u="none">
                <a:solidFill>
                  <a:schemeClr val="accent3">
                    <a:lumMod val="25000"/>
                  </a:schemeClr>
                </a:solidFill>
                <a:effectLst/>
                <a:uFillTx/>
                <a:latin typeface="Abadi"/>
              </a:rPr>
              <a:t>of completed data wrangling related notebooks, as an external reference and peer-review purpose.</a:t>
            </a:r>
            <a:endParaRPr b="0" lang="en-US" sz="2200" strike="noStrike" u="none">
              <a:solidFill>
                <a:srgbClr val="000000"/>
              </a:solidFill>
              <a:effectLst/>
              <a:uFillTx/>
              <a:latin typeface="Arial"/>
            </a:endParaRPr>
          </a:p>
        </p:txBody>
      </p:sp>
      <p:sp>
        <p:nvSpPr>
          <p:cNvPr id="96"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Data Wrangling</a:t>
            </a:r>
            <a:endParaRPr b="0" lang="en-US" sz="4000" strike="noStrike" u="none">
              <a:solidFill>
                <a:srgbClr val="000000"/>
              </a:solidFill>
              <a:effectLst/>
              <a:uFillTx/>
              <a:latin typeface="Arial"/>
            </a:endParaRPr>
          </a:p>
        </p:txBody>
      </p:sp>
      <p:pic>
        <p:nvPicPr>
          <p:cNvPr id="97" name="" descr=""/>
          <p:cNvPicPr/>
          <p:nvPr/>
        </p:nvPicPr>
        <p:blipFill>
          <a:blip r:embed="rId3"/>
          <a:stretch/>
        </p:blipFill>
        <p:spPr>
          <a:xfrm>
            <a:off x="6629400" y="1600200"/>
            <a:ext cx="4800600" cy="2752560"/>
          </a:xfrm>
          <a:prstGeom prst="rect">
            <a:avLst/>
          </a:prstGeom>
          <a:noFill/>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98" name="PlaceHolder 1"/>
          <p:cNvSpPr>
            <a:spLocks noGrp="1"/>
          </p:cNvSpPr>
          <p:nvPr>
            <p:ph/>
          </p:nvPr>
        </p:nvSpPr>
        <p:spPr>
          <a:xfrm>
            <a:off x="770040" y="1825560"/>
            <a:ext cx="9744120" cy="4349880"/>
          </a:xfrm>
          <a:prstGeom prst="rect">
            <a:avLst/>
          </a:prstGeom>
          <a:noFill/>
          <a:ln w="0">
            <a:noFill/>
          </a:ln>
        </p:spPr>
        <p:txBody>
          <a:bodyPr lIns="91440" rIns="91440" tIns="45720" bIns="45720" anchor="t">
            <a:no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Scatter charts were created for visualization of: FlightNumber vs. PayloadMass, Flight Number and Launch Site, Payload Mass and Launch Site, success rate of each orbit, FlightNumber and Orbit, Payload Mass and Orbit, and launch success yearly trend.  After EDA, Feature Engineering was performed on the insights.</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hlinkClick r:id="rId2"/>
              </a:rPr>
              <a:t>See GitHub URL</a:t>
            </a:r>
            <a:r>
              <a:rPr b="0" lang="en-US" sz="2200" strike="noStrike" u="none">
                <a:solidFill>
                  <a:schemeClr val="accent3">
                    <a:lumMod val="25000"/>
                  </a:schemeClr>
                </a:solidFill>
                <a:effectLst/>
                <a:uFillTx/>
                <a:latin typeface="Abadi"/>
              </a:rPr>
              <a:t> of completed EDA with data visualization notebook, as an external reference and peer-review purpose</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99"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EDA with Data Visualization</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00" name="PlaceHolder 1"/>
          <p:cNvSpPr>
            <a:spLocks noGrp="1"/>
          </p:cNvSpPr>
          <p:nvPr>
            <p:ph/>
          </p:nvPr>
        </p:nvSpPr>
        <p:spPr>
          <a:xfrm>
            <a:off x="770040" y="1806480"/>
            <a:ext cx="9744120" cy="4349880"/>
          </a:xfrm>
          <a:prstGeom prst="rect">
            <a:avLst/>
          </a:prstGeom>
          <a:noFill/>
          <a:ln w="0">
            <a:noFill/>
          </a:ln>
        </p:spPr>
        <p:txBody>
          <a:bodyPr lIns="91440" rIns="91440" tIns="45720" bIns="45720" anchor="t">
            <a:noAutofit/>
          </a:bodyPr>
          <a:p>
            <a:pPr indent="0" defTabSz="914400">
              <a:lnSpc>
                <a:spcPct val="100000"/>
              </a:lnSpc>
              <a:spcBef>
                <a:spcPts val="1400"/>
              </a:spcBef>
              <a:buNone/>
              <a:tabLst>
                <a:tab algn="l" pos="0"/>
              </a:tabLst>
            </a:pPr>
            <a:r>
              <a:rPr b="0" lang="en-US" sz="2000" strike="noStrike" u="none">
                <a:solidFill>
                  <a:schemeClr val="accent3">
                    <a:lumMod val="25000"/>
                  </a:schemeClr>
                </a:solidFill>
                <a:effectLst/>
                <a:uFillTx/>
                <a:latin typeface="Abadi"/>
              </a:rPr>
              <a:t>First, blank rows were removed from the table, then the following SQL queries were performed:</a:t>
            </a:r>
            <a:endParaRPr b="0" lang="en-US" sz="20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names of the unique launch sites in the space mission</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records where launch sites begin with the string 'CCA'</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total payload mass carried by boosters launched by NASA (CRS)</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average payload mass carried by booster version F9 v1.1</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the date when the first successful landing outcome in ground pad was achieved.</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a list of the boosters which have success in drone ship and have payload mass greater than 4000 but less than 6000</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total number of successful and failure mission outcomes</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all the booster_versions that have carried the maximum payload mass, using a subquery with a suitable aggregate function.</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List the records which will display the month names, failure landing_outcomes in drone ship ,booster versions, launch_site for the months in year 2015.</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Rank the count of landing outcomes (such as Failure (drone ship) or Success (ground pad)) between the date 2010-06-04 and 2017-03-20, in descending order.</a:t>
            </a:r>
            <a:endParaRPr b="0" lang="en-US" sz="1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1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000" strike="noStrike" u="none">
                <a:solidFill>
                  <a:schemeClr val="accent3">
                    <a:lumMod val="25000"/>
                  </a:schemeClr>
                </a:solidFill>
                <a:effectLst/>
                <a:uFillTx/>
                <a:latin typeface="Abadi"/>
                <a:hlinkClick r:id="rId2"/>
              </a:rPr>
              <a:t>See GitHub URL</a:t>
            </a:r>
            <a:r>
              <a:rPr b="0" lang="en-US" sz="2000" strike="noStrike" u="none">
                <a:solidFill>
                  <a:schemeClr val="accent3">
                    <a:lumMod val="25000"/>
                  </a:schemeClr>
                </a:solidFill>
                <a:effectLst/>
                <a:uFillTx/>
                <a:latin typeface="Abadi"/>
              </a:rPr>
              <a:t> of completed EDA with SQL notebook, as an external reference and peer-review purpose</a:t>
            </a: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101"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EDA with SQL</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02" name="PlaceHolder 1"/>
          <p:cNvSpPr>
            <a:spLocks noGrp="1"/>
          </p:cNvSpPr>
          <p:nvPr>
            <p:ph/>
          </p:nvPr>
        </p:nvSpPr>
        <p:spPr>
          <a:xfrm>
            <a:off x="838080" y="1874880"/>
            <a:ext cx="10514160" cy="4349880"/>
          </a:xfrm>
          <a:prstGeom prst="rect">
            <a:avLst/>
          </a:prstGeom>
          <a:noFill/>
          <a:ln w="0">
            <a:noFill/>
          </a:ln>
        </p:spPr>
        <p:txBody>
          <a:bodyPr lIns="90000" rIns="90000" tIns="45000" bIns="45000" anchor="t">
            <a:normAutofit/>
          </a:bodyPr>
          <a:p>
            <a:pPr indent="0" defTabSz="914400">
              <a:lnSpc>
                <a:spcPct val="100000"/>
              </a:lnSpc>
              <a:spcBef>
                <a:spcPts val="1417"/>
              </a:spcBef>
              <a:buNone/>
              <a:tabLst>
                <a:tab algn="l" pos="0"/>
              </a:tabLst>
            </a:pPr>
            <a:r>
              <a:rPr b="0" lang="en-US" sz="2100" strike="noStrike" u="none">
                <a:solidFill>
                  <a:schemeClr val="accent3">
                    <a:lumMod val="25000"/>
                  </a:schemeClr>
                </a:solidFill>
                <a:effectLst/>
                <a:uFillTx/>
                <a:latin typeface="Abadi"/>
              </a:rPr>
              <a:t>All launch sites along with success/failed rate were marked on the map using MarkerCluster, circles, markers, and MousePosition.  Then proximity lines were added to the map using PolyLine objects to show the distance between coastline point and launch site.</a:t>
            </a:r>
            <a:endParaRPr b="0" lang="en-US" sz="2100" strike="noStrike" u="none">
              <a:solidFill>
                <a:srgbClr val="000000"/>
              </a:solidFill>
              <a:effectLst/>
              <a:uFillTx/>
              <a:latin typeface="Liberation Mono;Courier New;DejaVu Sans Mono;Lucida Sans Typewriter"/>
              <a:ea typeface="Liberation Mono;Courier New;DejaVu Sans Mono;Lucida Sans Typewriter"/>
            </a:endParaRPr>
          </a:p>
          <a:p>
            <a:pPr indent="0" defTabSz="914400">
              <a:lnSpc>
                <a:spcPct val="100000"/>
              </a:lnSpc>
              <a:spcBef>
                <a:spcPts val="1191"/>
              </a:spcBef>
              <a:spcAft>
                <a:spcPts val="992"/>
              </a:spcAft>
              <a:buNone/>
              <a:tabLst>
                <a:tab algn="l" pos="0"/>
              </a:tabLst>
            </a:pPr>
            <a:r>
              <a:rPr b="0" lang="en-US" sz="1500" strike="noStrike" u="none">
                <a:solidFill>
                  <a:schemeClr val="accent3">
                    <a:lumMod val="25000"/>
                  </a:schemeClr>
                </a:solidFill>
                <a:effectLst/>
                <a:uFillTx/>
                <a:latin typeface="Abadi"/>
              </a:rPr>
              <a:t>Folium.Circle is used to add a highlighted circle area with a text label on a specific coordinate.  Markers were created and added to the map to show all launch outcomes.   If a launch was successful (class=1), then we use a green marker and if a launch was failed, we use a red marker (class=0) </a:t>
            </a:r>
            <a:endParaRPr b="0" lang="en-US" sz="15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100" strike="noStrike" u="none">
                <a:solidFill>
                  <a:schemeClr val="accent3">
                    <a:lumMod val="25000"/>
                  </a:schemeClr>
                </a:solidFill>
                <a:effectLst/>
                <a:uFillTx/>
                <a:latin typeface="Abadi"/>
              </a:rPr>
              <a:t>Explain why you added those objects</a:t>
            </a:r>
            <a:endParaRPr b="0" lang="en-US" sz="21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100" strike="noStrike" u="none">
                <a:solidFill>
                  <a:schemeClr val="accent3">
                    <a:lumMod val="25000"/>
                  </a:schemeClr>
                </a:solidFill>
                <a:effectLst/>
                <a:uFillTx/>
                <a:latin typeface="Abadi"/>
                <a:hlinkClick r:id="rId2"/>
              </a:rPr>
              <a:t>See GitHub URL (here)</a:t>
            </a:r>
            <a:r>
              <a:rPr b="0" lang="en-US" sz="2100" strike="noStrike" u="none">
                <a:solidFill>
                  <a:schemeClr val="accent3">
                    <a:lumMod val="25000"/>
                  </a:schemeClr>
                </a:solidFill>
                <a:effectLst/>
                <a:uFillTx/>
                <a:latin typeface="Abadi"/>
              </a:rPr>
              <a:t> of completed interactive map with Folium map, as an external reference and peer-review purpose.  Note:  use this link to view the interactive notebook:  </a:t>
            </a:r>
            <a:r>
              <a:rPr b="0" lang="en-US" sz="2100" strike="noStrike" u="none">
                <a:solidFill>
                  <a:schemeClr val="accent3">
                    <a:lumMod val="25000"/>
                  </a:schemeClr>
                </a:solidFill>
                <a:effectLst/>
                <a:uFillTx/>
                <a:latin typeface="Abadi"/>
                <a:hlinkClick r:id="rId3"/>
              </a:rPr>
              <a:t>https://nbviewer.org/</a:t>
            </a:r>
            <a:r>
              <a:rPr b="0" lang="en-US" sz="2100" strike="noStrike" u="none">
                <a:solidFill>
                  <a:schemeClr val="accent3">
                    <a:lumMod val="25000"/>
                  </a:schemeClr>
                </a:solidFill>
                <a:effectLst/>
                <a:uFillTx/>
                <a:latin typeface="Abadi"/>
              </a:rPr>
              <a:t> </a:t>
            </a:r>
            <a:endParaRPr b="0" lang="en-US" sz="21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103"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Build an Interactive Map with Folium</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04" name="PlaceHolder 1"/>
          <p:cNvSpPr>
            <a:spLocks noGrp="1"/>
          </p:cNvSpPr>
          <p:nvPr>
            <p:ph/>
          </p:nvPr>
        </p:nvSpPr>
        <p:spPr>
          <a:xfrm>
            <a:off x="770040" y="1825560"/>
            <a:ext cx="9744120" cy="434988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Summarize what plots/graphs and interactions you have added to a dashboard</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Explain why you added those plots and interactions</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hlinkClick r:id="rId2"/>
              </a:rPr>
              <a:t>See GitHub URL</a:t>
            </a:r>
            <a:r>
              <a:rPr b="0" lang="en-US" sz="2200" strike="noStrike" u="none">
                <a:solidFill>
                  <a:schemeClr val="accent3">
                    <a:lumMod val="25000"/>
                  </a:schemeClr>
                </a:solidFill>
                <a:effectLst/>
                <a:uFillTx/>
                <a:latin typeface="Abadi"/>
              </a:rPr>
              <a:t> of your completed Plotly Dash lab, as an external reference and peer-review purpose</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105"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Build a Dashboard with Plotly Dash</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06" name="PlaceHolder 1"/>
          <p:cNvSpPr>
            <a:spLocks noGrp="1"/>
          </p:cNvSpPr>
          <p:nvPr>
            <p:ph/>
          </p:nvPr>
        </p:nvSpPr>
        <p:spPr>
          <a:xfrm>
            <a:off x="770040" y="1825560"/>
            <a:ext cx="9744120" cy="434988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Summarize how you built, evaluated, improved, and found the best performing classification model</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You need present your model development process using key phrases and flowchart</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hlinkClick r:id="rId2"/>
              </a:rPr>
              <a:t>See GitHub URL</a:t>
            </a:r>
            <a:r>
              <a:rPr b="0" lang="en-US" sz="2200" strike="noStrike" u="none">
                <a:solidFill>
                  <a:schemeClr val="accent3">
                    <a:lumMod val="25000"/>
                  </a:schemeClr>
                </a:solidFill>
                <a:effectLst/>
                <a:uFillTx/>
                <a:latin typeface="Abadi"/>
              </a:rPr>
              <a:t> of your completed predictive analysis lab, as an external reference and peer-review purpose</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107"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Predictive Analysis (Classification)</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08" name="Content Placeholder 2"/>
          <p:cNvSpPr/>
          <p:nvPr/>
        </p:nvSpPr>
        <p:spPr>
          <a:xfrm>
            <a:off x="840960" y="1807200"/>
            <a:ext cx="7067160" cy="1620360"/>
          </a:xfrm>
          <a:prstGeom prst="rect">
            <a:avLst/>
          </a:prstGeom>
          <a:noFill/>
          <a:ln w="0">
            <a:noFill/>
          </a:ln>
        </p:spPr>
        <p:style>
          <a:lnRef idx="0"/>
          <a:fillRef idx="0"/>
          <a:effectRef idx="0"/>
          <a:fontRef idx="minor"/>
        </p:style>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Exploratory data analysis results</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Interactive analytics demo in screenshots</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Predictive analysis results</a:t>
            </a:r>
            <a:endParaRPr b="0" lang="en-US" sz="2200" strike="noStrike" u="none">
              <a:solidFill>
                <a:srgbClr val="000000"/>
              </a:solidFill>
              <a:effectLst/>
              <a:uFillTx/>
              <a:latin typeface="Arial"/>
            </a:endParaRPr>
          </a:p>
          <a:p>
            <a:pPr defTabSz="914400">
              <a:lnSpc>
                <a:spcPct val="90000"/>
              </a:lnSpc>
              <a:spcBef>
                <a:spcPts val="499"/>
              </a:spcBef>
            </a:pPr>
            <a:endParaRPr b="0" lang="en-US" sz="1800" strike="noStrike" u="none">
              <a:solidFill>
                <a:srgbClr val="000000"/>
              </a:solidFill>
              <a:effectLst/>
              <a:uFillTx/>
              <a:latin typeface="Arial"/>
            </a:endParaRPr>
          </a:p>
          <a:p>
            <a:pPr marL="457200" defTabSz="914400">
              <a:lnSpc>
                <a:spcPct val="90000"/>
              </a:lnSpc>
              <a:spcBef>
                <a:spcPts val="499"/>
              </a:spcBef>
              <a:tabLst>
                <a:tab algn="l" pos="0"/>
              </a:tabLst>
            </a:pPr>
            <a:endParaRPr b="0" lang="en-US" sz="1800" strike="noStrike" u="none">
              <a:solidFill>
                <a:srgbClr val="000000"/>
              </a:solidFill>
              <a:effectLst/>
              <a:uFillTx/>
              <a:latin typeface="Arial"/>
            </a:endParaRPr>
          </a:p>
        </p:txBody>
      </p:sp>
      <p:sp>
        <p:nvSpPr>
          <p:cNvPr id="109"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Results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0" name="TextBox 1"/>
          <p:cNvSpPr/>
          <p:nvPr/>
        </p:nvSpPr>
        <p:spPr>
          <a:xfrm>
            <a:off x="798120" y="2529720"/>
            <a:ext cx="1056960" cy="36792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2</a:t>
            </a:r>
            <a:endParaRPr b="0" lang="en-U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1" name="PlaceHolder 1"/>
          <p:cNvSpPr>
            <a:spLocks noGrp="1"/>
          </p:cNvSpPr>
          <p:nvPr>
            <p:ph/>
          </p:nvPr>
        </p:nvSpPr>
        <p:spPr>
          <a:xfrm>
            <a:off x="865080" y="2057400"/>
            <a:ext cx="3930840" cy="381024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CA" sz="2200" strike="noStrike" u="none">
                <a:solidFill>
                  <a:schemeClr val="accent3">
                    <a:lumMod val="25000"/>
                  </a:schemeClr>
                </a:solidFill>
                <a:effectLst/>
                <a:uFillTx/>
                <a:latin typeface="Abadi"/>
              </a:rPr>
              <a:t>Show a scatter plot of Flight Number vs. Launch Site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Show the screenshot of the scatter plot with explanations</a:t>
            </a:r>
            <a:endParaRPr b="0" lang="en-US" sz="2200" strike="noStrike" u="none">
              <a:solidFill>
                <a:srgbClr val="000000"/>
              </a:solidFill>
              <a:effectLst/>
              <a:uFillTx/>
              <a:latin typeface="Arial"/>
            </a:endParaRPr>
          </a:p>
        </p:txBody>
      </p:sp>
      <p:sp>
        <p:nvSpPr>
          <p:cNvPr id="112"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Flight Number vs. Launch Site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3" name="PlaceHolder 1"/>
          <p:cNvSpPr>
            <a:spLocks noGrp="1"/>
          </p:cNvSpPr>
          <p:nvPr>
            <p:ph/>
          </p:nvPr>
        </p:nvSpPr>
        <p:spPr>
          <a:xfrm>
            <a:off x="770040" y="2069640"/>
            <a:ext cx="3930840" cy="381024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CA" sz="2200" strike="noStrike" u="none">
                <a:solidFill>
                  <a:schemeClr val="accent3">
                    <a:lumMod val="25000"/>
                  </a:schemeClr>
                </a:solidFill>
                <a:effectLst/>
                <a:uFillTx/>
                <a:latin typeface="Abadi"/>
              </a:rPr>
              <a:t>Show a scatter plot of Payload vs. Launch Site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Show the screenshot of the scatter plot with explanations</a:t>
            </a:r>
            <a:endParaRPr b="0" lang="en-US" sz="2200" strike="noStrike" u="none">
              <a:solidFill>
                <a:srgbClr val="000000"/>
              </a:solidFill>
              <a:effectLst/>
              <a:uFillTx/>
              <a:latin typeface="Arial"/>
            </a:endParaRPr>
          </a:p>
        </p:txBody>
      </p:sp>
      <p:sp>
        <p:nvSpPr>
          <p:cNvPr id="114"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Payload vs. Launch Site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69" name="PlaceHolder 1"/>
          <p:cNvSpPr>
            <a:spLocks noGrp="1"/>
          </p:cNvSpPr>
          <p:nvPr>
            <p:ph type="sldNum" idx="37"/>
          </p:nvPr>
        </p:nvSpPr>
        <p:spPr>
          <a:xfrm>
            <a:off x="8714880" y="6025680"/>
            <a:ext cx="2741760" cy="400320"/>
          </a:xfrm>
          <a:prstGeom prst="rect">
            <a:avLst/>
          </a:prstGeom>
          <a:noFill/>
          <a:ln w="0">
            <a:noFill/>
          </a:ln>
        </p:spPr>
        <p:txBody>
          <a:bodyPr lIns="91440" rIns="91440" tIns="45720" bIns="45720" anchor="ctr">
            <a:norm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D6DFBCC3-E9F4-476A-ADDD-75328C929483}" type="slidenum">
              <a:rPr b="0" lang="en-US" sz="1600" strike="noStrike" u="none">
                <a:solidFill>
                  <a:srgbClr val="1c7ddb"/>
                </a:solidFill>
                <a:effectLst/>
                <a:uFillTx/>
                <a:latin typeface="Abadi"/>
              </a:rPr>
              <a:t>2</a:t>
            </a:fld>
            <a:endParaRPr b="0" lang="en-US" sz="1600" strike="noStrike" u="none">
              <a:solidFill>
                <a:srgbClr val="000000"/>
              </a:solidFill>
              <a:effectLst/>
              <a:uFillTx/>
              <a:latin typeface="Times New Roman"/>
            </a:endParaRPr>
          </a:p>
        </p:txBody>
      </p:sp>
      <p:sp>
        <p:nvSpPr>
          <p:cNvPr id="70" name="Content Placeholder 2"/>
          <p:cNvSpPr/>
          <p:nvPr/>
        </p:nvSpPr>
        <p:spPr>
          <a:xfrm>
            <a:off x="958680" y="2113200"/>
            <a:ext cx="5165640" cy="3319560"/>
          </a:xfrm>
          <a:prstGeom prst="rect">
            <a:avLst/>
          </a:prstGeom>
          <a:noFill/>
          <a:ln w="0">
            <a:noFill/>
          </a:ln>
        </p:spPr>
        <p:style>
          <a:lnRef idx="0"/>
          <a:fillRef idx="0"/>
          <a:effectRef idx="0"/>
          <a:fontRef idx="minor"/>
        </p:style>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Executive Summary</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Introduction</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Methodology</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Results</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Conclusion</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Appendix</a:t>
            </a:r>
            <a:endParaRPr b="0" lang="en-US" sz="2200" strike="noStrike" u="none">
              <a:solidFill>
                <a:srgbClr val="000000"/>
              </a:solidFill>
              <a:effectLst/>
              <a:uFillTx/>
              <a:latin typeface="Arial"/>
            </a:endParaRPr>
          </a:p>
        </p:txBody>
      </p:sp>
      <p:sp>
        <p:nvSpPr>
          <p:cNvPr id="71"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Outline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5" name="PlaceHolder 1"/>
          <p:cNvSpPr>
            <a:spLocks noGrp="1"/>
          </p:cNvSpPr>
          <p:nvPr>
            <p:ph/>
          </p:nvPr>
        </p:nvSpPr>
        <p:spPr>
          <a:xfrm>
            <a:off x="770040" y="2082240"/>
            <a:ext cx="3930840" cy="381024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CA" sz="2200" strike="noStrike" u="none">
                <a:solidFill>
                  <a:schemeClr val="accent3">
                    <a:lumMod val="25000"/>
                  </a:schemeClr>
                </a:solidFill>
                <a:effectLst/>
                <a:uFillTx/>
                <a:latin typeface="Abadi"/>
              </a:rPr>
              <a:t>Show a </a:t>
            </a:r>
            <a:r>
              <a:rPr b="0" lang="en-US" sz="2200" strike="noStrike" u="none">
                <a:solidFill>
                  <a:schemeClr val="accent3">
                    <a:lumMod val="25000"/>
                  </a:schemeClr>
                </a:solidFill>
                <a:effectLst/>
                <a:uFillTx/>
                <a:latin typeface="Abadi"/>
              </a:rPr>
              <a:t>bar chart for the success rate of each orbit type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Show the screenshot of the scatter plot with explanations</a:t>
            </a:r>
            <a:endParaRPr b="0" lang="en-US" sz="2200" strike="noStrike" u="none">
              <a:solidFill>
                <a:srgbClr val="000000"/>
              </a:solidFill>
              <a:effectLst/>
              <a:uFillTx/>
              <a:latin typeface="Arial"/>
            </a:endParaRPr>
          </a:p>
        </p:txBody>
      </p:sp>
      <p:sp>
        <p:nvSpPr>
          <p:cNvPr id="116"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Success Rate vs. Orbit Type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7" name="PlaceHolder 1"/>
          <p:cNvSpPr>
            <a:spLocks noGrp="1"/>
          </p:cNvSpPr>
          <p:nvPr>
            <p:ph/>
          </p:nvPr>
        </p:nvSpPr>
        <p:spPr>
          <a:xfrm>
            <a:off x="770040" y="2069640"/>
            <a:ext cx="3930840" cy="381024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CA" sz="2200" strike="noStrike" u="none">
                <a:solidFill>
                  <a:schemeClr val="accent3">
                    <a:lumMod val="25000"/>
                  </a:schemeClr>
                </a:solidFill>
                <a:effectLst/>
                <a:uFillTx/>
                <a:latin typeface="Abadi"/>
              </a:rPr>
              <a:t>Show a </a:t>
            </a:r>
            <a:r>
              <a:rPr b="0" lang="en-US" sz="2200" strike="noStrike" u="none">
                <a:solidFill>
                  <a:schemeClr val="accent3">
                    <a:lumMod val="25000"/>
                  </a:schemeClr>
                </a:solidFill>
                <a:effectLst/>
                <a:uFillTx/>
                <a:latin typeface="Abadi"/>
              </a:rPr>
              <a:t>scatter point of Flight number vs. Orbit type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Show the screenshot of the scatter plot with explanations</a:t>
            </a:r>
            <a:endParaRPr b="0" lang="en-US" sz="2200" strike="noStrike" u="none">
              <a:solidFill>
                <a:srgbClr val="000000"/>
              </a:solidFill>
              <a:effectLst/>
              <a:uFillTx/>
              <a:latin typeface="Arial"/>
            </a:endParaRPr>
          </a:p>
        </p:txBody>
      </p:sp>
      <p:sp>
        <p:nvSpPr>
          <p:cNvPr id="118"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Flight Number vs. Orbit Type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9" name="PlaceHolder 1"/>
          <p:cNvSpPr>
            <a:spLocks noGrp="1"/>
          </p:cNvSpPr>
          <p:nvPr>
            <p:ph/>
          </p:nvPr>
        </p:nvSpPr>
        <p:spPr>
          <a:xfrm>
            <a:off x="770040" y="2057400"/>
            <a:ext cx="3930840" cy="381024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CA" sz="2200" strike="noStrike" u="none">
                <a:solidFill>
                  <a:schemeClr val="accent3">
                    <a:lumMod val="25000"/>
                  </a:schemeClr>
                </a:solidFill>
                <a:effectLst/>
                <a:uFillTx/>
                <a:latin typeface="Abadi"/>
              </a:rPr>
              <a:t>Show a </a:t>
            </a:r>
            <a:r>
              <a:rPr b="0" lang="en-US" sz="2200" strike="noStrike" u="none">
                <a:solidFill>
                  <a:schemeClr val="accent3">
                    <a:lumMod val="25000"/>
                  </a:schemeClr>
                </a:solidFill>
                <a:effectLst/>
                <a:uFillTx/>
                <a:latin typeface="Abadi"/>
              </a:rPr>
              <a:t>scatter point of payload vs. orbit type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Show the screenshot of the scatter plot with explanations</a:t>
            </a:r>
            <a:endParaRPr b="0" lang="en-US" sz="2200" strike="noStrike" u="none">
              <a:solidFill>
                <a:srgbClr val="000000"/>
              </a:solidFill>
              <a:effectLst/>
              <a:uFillTx/>
              <a:latin typeface="Arial"/>
            </a:endParaRPr>
          </a:p>
        </p:txBody>
      </p:sp>
      <p:sp>
        <p:nvSpPr>
          <p:cNvPr id="120"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Payload vs. Orbit Type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21" name="PlaceHolder 1"/>
          <p:cNvSpPr>
            <a:spLocks noGrp="1"/>
          </p:cNvSpPr>
          <p:nvPr>
            <p:ph/>
          </p:nvPr>
        </p:nvSpPr>
        <p:spPr>
          <a:xfrm>
            <a:off x="770040" y="2069640"/>
            <a:ext cx="3930840" cy="381024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CA" sz="2200" strike="noStrike" u="none">
                <a:solidFill>
                  <a:schemeClr val="accent3">
                    <a:lumMod val="25000"/>
                  </a:schemeClr>
                </a:solidFill>
                <a:effectLst/>
                <a:uFillTx/>
                <a:latin typeface="Abadi"/>
              </a:rPr>
              <a:t>Show a </a:t>
            </a:r>
            <a:r>
              <a:rPr b="0" lang="en-US" sz="2200" strike="noStrike" u="none">
                <a:solidFill>
                  <a:schemeClr val="accent3">
                    <a:lumMod val="25000"/>
                  </a:schemeClr>
                </a:solidFill>
                <a:effectLst/>
                <a:uFillTx/>
                <a:latin typeface="Abadi"/>
              </a:rPr>
              <a:t>line chart of yearly average success rate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Show the screenshot of the scatter plot with explanations</a:t>
            </a:r>
            <a:endParaRPr b="0" lang="en-US" sz="2200" strike="noStrike" u="none">
              <a:solidFill>
                <a:srgbClr val="000000"/>
              </a:solidFill>
              <a:effectLst/>
              <a:uFillTx/>
              <a:latin typeface="Arial"/>
            </a:endParaRPr>
          </a:p>
        </p:txBody>
      </p:sp>
      <p:sp>
        <p:nvSpPr>
          <p:cNvPr id="122"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Launch Success Yearly Trend</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23" name="PlaceHolder 1"/>
          <p:cNvSpPr>
            <a:spLocks noGrp="1"/>
          </p:cNvSpPr>
          <p:nvPr>
            <p:ph/>
          </p:nvPr>
        </p:nvSpPr>
        <p:spPr>
          <a:xfrm>
            <a:off x="770040" y="1825560"/>
            <a:ext cx="9744120" cy="434988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Find the names of the unique launch sites</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24"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All Launch Site Names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25" name="PlaceHolder 1"/>
          <p:cNvSpPr>
            <a:spLocks noGrp="1"/>
          </p:cNvSpPr>
          <p:nvPr>
            <p:ph/>
          </p:nvPr>
        </p:nvSpPr>
        <p:spPr>
          <a:xfrm>
            <a:off x="770040" y="1825560"/>
            <a:ext cx="9744120" cy="434988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Find 5 records where launch sites begin with `CCA`</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26"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Launch Site Names Begin with 'CCA'</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27" name="PlaceHolder 1"/>
          <p:cNvSpPr>
            <a:spLocks noGrp="1"/>
          </p:cNvSpPr>
          <p:nvPr>
            <p:ph/>
          </p:nvPr>
        </p:nvSpPr>
        <p:spPr>
          <a:xfrm>
            <a:off x="770040" y="1825560"/>
            <a:ext cx="9744120" cy="434988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Calculate the total payload carried by boosters from NASA</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28"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Total Payload Mass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29" name="PlaceHolder 1"/>
          <p:cNvSpPr>
            <a:spLocks noGrp="1"/>
          </p:cNvSpPr>
          <p:nvPr>
            <p:ph/>
          </p:nvPr>
        </p:nvSpPr>
        <p:spPr>
          <a:xfrm>
            <a:off x="770040" y="1825560"/>
            <a:ext cx="9744120" cy="434988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Calculate the average payload mass carried by booster version F9 v1.1</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30"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Average Payload Mass by F9 v1.1</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1" name="PlaceHolder 1"/>
          <p:cNvSpPr>
            <a:spLocks noGrp="1"/>
          </p:cNvSpPr>
          <p:nvPr>
            <p:ph/>
          </p:nvPr>
        </p:nvSpPr>
        <p:spPr>
          <a:xfrm>
            <a:off x="770040" y="1825560"/>
            <a:ext cx="9744120" cy="434988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Find the dates of the first successful landing outcome on ground pad</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32"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First Successful Ground Landing Date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3" name="PlaceHolder 1"/>
          <p:cNvSpPr>
            <a:spLocks noGrp="1"/>
          </p:cNvSpPr>
          <p:nvPr>
            <p:ph/>
          </p:nvPr>
        </p:nvSpPr>
        <p:spPr>
          <a:xfrm>
            <a:off x="770040" y="1825560"/>
            <a:ext cx="9744120" cy="434988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List the names of boosters which have successfully landed on drone ship and had payload mass greater than 4000 but less than 6000</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34"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55000" lnSpcReduction="19999"/>
          </a:bodyPr>
          <a:p>
            <a:pPr defTabSz="914400">
              <a:lnSpc>
                <a:spcPct val="90000"/>
              </a:lnSpc>
            </a:pPr>
            <a:r>
              <a:rPr b="0" lang="en-US" sz="4000" strike="noStrike" u="none">
                <a:solidFill>
                  <a:srgbClr val="0b49cb"/>
                </a:solidFill>
                <a:effectLst/>
                <a:uFillTx/>
                <a:latin typeface="Abadi"/>
                <a:ea typeface="IBM Plex Mono SemiBold"/>
              </a:rPr>
              <a:t>Successful Drone Ship Landing with Payload between 4000 and 6000</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72" name="PlaceHolder 1"/>
          <p:cNvSpPr>
            <a:spLocks noGrp="1"/>
          </p:cNvSpPr>
          <p:nvPr>
            <p:ph type="sldNum" idx="38"/>
          </p:nvPr>
        </p:nvSpPr>
        <p:spPr>
          <a:xfrm>
            <a:off x="8714880" y="6025680"/>
            <a:ext cx="2741760" cy="400320"/>
          </a:xfrm>
          <a:prstGeom prst="rect">
            <a:avLst/>
          </a:prstGeom>
          <a:noFill/>
          <a:ln w="0">
            <a:noFill/>
          </a:ln>
        </p:spPr>
        <p:txBody>
          <a:bodyPr lIns="91440" rIns="91440" tIns="45720" bIns="45720" anchor="ctr">
            <a:normAutofit/>
          </a:bodyPr>
          <a:lstStyle>
            <a:lvl1pPr indent="0" algn="r" defTabSz="914400">
              <a:lnSpc>
                <a:spcPct val="100000"/>
              </a:lnSpc>
              <a:spcAft>
                <a:spcPts val="601"/>
              </a:spcAft>
              <a:buNone/>
              <a:tabLst>
                <a:tab algn="l" pos="0"/>
              </a:tabLst>
              <a:defRPr b="0" lang="en-US" sz="1600" strike="noStrike" u="none">
                <a:solidFill>
                  <a:srgbClr val="1c7ddb"/>
                </a:solidFill>
                <a:effectLst/>
                <a:uFillTx/>
                <a:latin typeface="Abadi"/>
              </a:defRPr>
            </a:lvl1pPr>
          </a:lstStyle>
          <a:p>
            <a:pPr indent="0" algn="r" defTabSz="914400">
              <a:lnSpc>
                <a:spcPct val="100000"/>
              </a:lnSpc>
              <a:spcAft>
                <a:spcPts val="601"/>
              </a:spcAft>
              <a:buNone/>
              <a:tabLst>
                <a:tab algn="l" pos="0"/>
              </a:tabLst>
            </a:pPr>
            <a:fld id="{35D63461-5389-4847-9D95-E9B9A89C68B3}" type="slidenum">
              <a:rPr b="0" lang="en-US" sz="1600" strike="noStrike" u="none">
                <a:solidFill>
                  <a:srgbClr val="1c7ddb"/>
                </a:solidFill>
                <a:effectLst/>
                <a:uFillTx/>
                <a:latin typeface="Abadi"/>
              </a:rPr>
              <a:t>3</a:t>
            </a:fld>
            <a:endParaRPr b="0" lang="en-US" sz="1600" strike="noStrike" u="none">
              <a:solidFill>
                <a:srgbClr val="000000"/>
              </a:solidFill>
              <a:effectLst/>
              <a:uFillTx/>
              <a:latin typeface="Times New Roman"/>
            </a:endParaRPr>
          </a:p>
        </p:txBody>
      </p:sp>
      <p:sp>
        <p:nvSpPr>
          <p:cNvPr id="73" name="Content Placeholder 2"/>
          <p:cNvSpPr/>
          <p:nvPr/>
        </p:nvSpPr>
        <p:spPr>
          <a:xfrm>
            <a:off x="959040" y="2684880"/>
            <a:ext cx="4016520" cy="1038600"/>
          </a:xfrm>
          <a:prstGeom prst="rect">
            <a:avLst/>
          </a:prstGeom>
          <a:noFill/>
          <a:ln w="0">
            <a:noFill/>
          </a:ln>
        </p:spPr>
        <p:style>
          <a:lnRef idx="0"/>
          <a:fillRef idx="0"/>
          <a:effectRef idx="0"/>
          <a:fontRef idx="minor"/>
        </p:style>
        <p:txBody>
          <a:bodyPr lIns="90000" rIns="90000" tIns="45000" bIns="45000" anchor="t">
            <a:normAutofit fontScale="92500" lnSpcReduction="9999"/>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Summary of methodologies</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Summary of all results</a:t>
            </a:r>
            <a:endParaRPr b="0" lang="en-US" sz="2200" strike="noStrike" u="none">
              <a:solidFill>
                <a:srgbClr val="000000"/>
              </a:solidFill>
              <a:effectLst/>
              <a:uFillTx/>
              <a:latin typeface="Arial"/>
            </a:endParaRPr>
          </a:p>
        </p:txBody>
      </p:sp>
      <p:sp>
        <p:nvSpPr>
          <p:cNvPr id="74"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Executive Summary</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5" name="PlaceHolder 1"/>
          <p:cNvSpPr>
            <a:spLocks noGrp="1"/>
          </p:cNvSpPr>
          <p:nvPr>
            <p:ph/>
          </p:nvPr>
        </p:nvSpPr>
        <p:spPr>
          <a:xfrm>
            <a:off x="770040" y="1825560"/>
            <a:ext cx="9744120" cy="434988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Calculate the total number of successful and failure mission outcomes</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36"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70000" lnSpcReduction="19999"/>
          </a:bodyPr>
          <a:p>
            <a:pPr defTabSz="914400">
              <a:lnSpc>
                <a:spcPct val="90000"/>
              </a:lnSpc>
            </a:pPr>
            <a:r>
              <a:rPr b="0" lang="en-US" sz="4000" strike="noStrike" u="none">
                <a:solidFill>
                  <a:srgbClr val="0b49cb"/>
                </a:solidFill>
                <a:effectLst/>
                <a:uFillTx/>
                <a:latin typeface="Abadi"/>
                <a:ea typeface="IBM Plex Mono SemiBold"/>
              </a:rPr>
              <a:t>Total Number of Successful and Failure Mission Outcomes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7" name="PlaceHolder 1"/>
          <p:cNvSpPr>
            <a:spLocks noGrp="1"/>
          </p:cNvSpPr>
          <p:nvPr>
            <p:ph/>
          </p:nvPr>
        </p:nvSpPr>
        <p:spPr>
          <a:xfrm>
            <a:off x="770040" y="1825560"/>
            <a:ext cx="9744120" cy="434988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List the names of the booster which have carried the maximum payload mass</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38"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Boosters Carried Maximum Payload</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9" name="PlaceHolder 1"/>
          <p:cNvSpPr>
            <a:spLocks noGrp="1"/>
          </p:cNvSpPr>
          <p:nvPr>
            <p:ph/>
          </p:nvPr>
        </p:nvSpPr>
        <p:spPr>
          <a:xfrm>
            <a:off x="770040" y="1825560"/>
            <a:ext cx="9744120" cy="434988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List the failed landing_outcomes in drone ship, their booster versions, and launch site names for in year 2015</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40"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2015 Launch Records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1" name="PlaceHolder 1"/>
          <p:cNvSpPr>
            <a:spLocks noGrp="1"/>
          </p:cNvSpPr>
          <p:nvPr>
            <p:ph/>
          </p:nvPr>
        </p:nvSpPr>
        <p:spPr>
          <a:xfrm>
            <a:off x="770040" y="1825560"/>
            <a:ext cx="9744120" cy="4349880"/>
          </a:xfrm>
          <a:prstGeom prst="rect">
            <a:avLst/>
          </a:prstGeom>
          <a:noFill/>
          <a:ln w="0">
            <a:noFill/>
          </a:ln>
        </p:spPr>
        <p:txBody>
          <a:bodyPr lIns="91440" rIns="91440" tIns="45720" bIns="45720" anchor="t">
            <a:no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Rank the count of landing outcomes (such as Failure (drone ship) or Success (ground pad)) between the date 2010-06-04 and 2017-03-20, in descending order</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42"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62500" lnSpcReduction="19999"/>
          </a:bodyPr>
          <a:p>
            <a:pPr defTabSz="914400">
              <a:lnSpc>
                <a:spcPct val="90000"/>
              </a:lnSpc>
            </a:pPr>
            <a:r>
              <a:rPr b="0" lang="en-US" sz="4000" strike="noStrike" u="none">
                <a:solidFill>
                  <a:srgbClr val="0b49cb"/>
                </a:solidFill>
                <a:effectLst/>
                <a:uFillTx/>
                <a:latin typeface="Abadi"/>
                <a:ea typeface="IBM Plex Mono SemiBold"/>
              </a:rPr>
              <a:t>Rank Landing Outcomes Between 2010-06-04 and 2017-03-20</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3" name="TextBox 6"/>
          <p:cNvSpPr/>
          <p:nvPr/>
        </p:nvSpPr>
        <p:spPr>
          <a:xfrm>
            <a:off x="798120" y="2529720"/>
            <a:ext cx="1056960" cy="36792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3</a:t>
            </a:r>
            <a:endParaRPr b="0" lang="en-U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4" name="PlaceHolder 1"/>
          <p:cNvSpPr>
            <a:spLocks noGrp="1"/>
          </p:cNvSpPr>
          <p:nvPr>
            <p:ph/>
          </p:nvPr>
        </p:nvSpPr>
        <p:spPr>
          <a:xfrm>
            <a:off x="770040" y="1825560"/>
            <a:ext cx="9744120" cy="434988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&lt;Folium map screenshot 1&gt; title with an 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Explore the generated folium map and make a proper screenshot to include all launch sites’ location markers on a global map</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Explain the important elements and findings on the screenshot</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145"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&lt;Folium Map Screenshot 1&gt;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6" name="PlaceHolder 1"/>
          <p:cNvSpPr>
            <a:spLocks noGrp="1"/>
          </p:cNvSpPr>
          <p:nvPr>
            <p:ph/>
          </p:nvPr>
        </p:nvSpPr>
        <p:spPr>
          <a:xfrm>
            <a:off x="770040" y="1825560"/>
            <a:ext cx="9744120" cy="434988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&lt;Folium map screenshot 2&gt; title with an 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ea typeface="Calibri"/>
              </a:rPr>
              <a:t>Explore the folium map and make a proper screenshot to show the color-labeled launch outcomes on the map</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ea typeface="Calibri"/>
              </a:rPr>
              <a:t>Explain the important elements and findings on the screenshot</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1800" strike="noStrike" u="none">
              <a:solidFill>
                <a:srgbClr val="000000"/>
              </a:solidFill>
              <a:effectLst/>
              <a:uFillTx/>
              <a:latin typeface="Arial"/>
            </a:endParaRPr>
          </a:p>
        </p:txBody>
      </p:sp>
      <p:sp>
        <p:nvSpPr>
          <p:cNvPr id="147"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&lt;Folium Map Screenshot 2&gt;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8" name="PlaceHolder 1"/>
          <p:cNvSpPr>
            <a:spLocks noGrp="1"/>
          </p:cNvSpPr>
          <p:nvPr>
            <p:ph/>
          </p:nvPr>
        </p:nvSpPr>
        <p:spPr>
          <a:xfrm>
            <a:off x="770040" y="1690560"/>
            <a:ext cx="8596440" cy="431352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&lt;Folium map screenshot 3&gt; title </a:t>
            </a:r>
            <a:r>
              <a:rPr b="0" lang="en-US" sz="2200" strike="noStrike" u="none">
                <a:solidFill>
                  <a:schemeClr val="accent3">
                    <a:lumMod val="25000"/>
                  </a:schemeClr>
                </a:solidFill>
                <a:effectLst/>
                <a:uFillTx/>
                <a:latin typeface="Abadi"/>
              </a:rPr>
              <a:t>with an 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Explore the generated folium map and </a:t>
            </a:r>
            <a:r>
              <a:rPr b="0" lang="en-US" sz="2200" strike="noStrike" u="none">
                <a:solidFill>
                  <a:schemeClr val="accent3">
                    <a:lumMod val="25000"/>
                  </a:schemeClr>
                </a:solidFill>
                <a:effectLst/>
                <a:uFillTx/>
                <a:latin typeface="Abadi"/>
              </a:rPr>
              <a:t>show the screenshot of a selected launch </a:t>
            </a:r>
            <a:r>
              <a:rPr b="0" lang="en-US" sz="2200" strike="noStrike" u="none">
                <a:solidFill>
                  <a:schemeClr val="accent3">
                    <a:lumMod val="25000"/>
                  </a:schemeClr>
                </a:solidFill>
                <a:effectLst/>
                <a:uFillTx/>
                <a:latin typeface="Abadi"/>
              </a:rPr>
              <a:t>site to its proximities such as railway, </a:t>
            </a:r>
            <a:r>
              <a:rPr b="0" lang="en-US" sz="2200" strike="noStrike" u="none">
                <a:solidFill>
                  <a:schemeClr val="accent3">
                    <a:lumMod val="25000"/>
                  </a:schemeClr>
                </a:solidFill>
                <a:effectLst/>
                <a:uFillTx/>
                <a:latin typeface="Abadi"/>
              </a:rPr>
              <a:t>highway, coastline, with distance </a:t>
            </a:r>
            <a:r>
              <a:rPr b="0" lang="en-US" sz="2200" strike="noStrike" u="none">
                <a:solidFill>
                  <a:schemeClr val="accent3">
                    <a:lumMod val="25000"/>
                  </a:schemeClr>
                </a:solidFill>
                <a:effectLst/>
                <a:uFillTx/>
                <a:latin typeface="Abadi"/>
              </a:rPr>
              <a:t>calculated and displayed</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Explain the important elements and </a:t>
            </a:r>
            <a:r>
              <a:rPr b="0" lang="en-US" sz="2200" strike="noStrike" u="none">
                <a:solidFill>
                  <a:schemeClr val="accent3">
                    <a:lumMod val="25000"/>
                  </a:schemeClr>
                </a:solidFill>
                <a:effectLst/>
                <a:uFillTx/>
                <a:latin typeface="Abadi"/>
              </a:rPr>
              <a:t>findings on the screenshot</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p:txBody>
      </p:sp>
      <p:sp>
        <p:nvSpPr>
          <p:cNvPr id="149"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&lt;Folium Map Screenshot 3&gt;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50" name="TextBox 1"/>
          <p:cNvSpPr/>
          <p:nvPr/>
        </p:nvSpPr>
        <p:spPr>
          <a:xfrm>
            <a:off x="798120" y="2529720"/>
            <a:ext cx="1056960" cy="36792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4</a:t>
            </a:r>
            <a:endParaRPr b="0" lang="en-U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51" name="PlaceHolder 1"/>
          <p:cNvSpPr>
            <a:spLocks noGrp="1"/>
          </p:cNvSpPr>
          <p:nvPr>
            <p:ph/>
          </p:nvPr>
        </p:nvSpPr>
        <p:spPr>
          <a:xfrm>
            <a:off x="770040" y="1825560"/>
            <a:ext cx="9744120" cy="434988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&lt;Dashboard screenshot 1&gt; title with an 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Show the screenshot of launch success count for all sites, in a piechart</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Explain the important elements and findings on the screenshot</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p:txBody>
      </p:sp>
      <p:sp>
        <p:nvSpPr>
          <p:cNvPr id="152"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&lt;Dashboard Screenshot 1&gt;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75" name="PlaceHolder 1"/>
          <p:cNvSpPr>
            <a:spLocks noGrp="1"/>
          </p:cNvSpPr>
          <p:nvPr>
            <p:ph type="sldNum" idx="39"/>
          </p:nvPr>
        </p:nvSpPr>
        <p:spPr>
          <a:xfrm>
            <a:off x="8714880" y="6025680"/>
            <a:ext cx="2741760" cy="400320"/>
          </a:xfrm>
          <a:prstGeom prst="rect">
            <a:avLst/>
          </a:prstGeom>
          <a:noFill/>
          <a:ln w="0">
            <a:noFill/>
          </a:ln>
        </p:spPr>
        <p:txBody>
          <a:bodyPr lIns="91440" rIns="91440" tIns="45720" bIns="45720" anchor="ctr">
            <a:normAutofit/>
          </a:bodyPr>
          <a:lstStyle>
            <a:lvl1pPr indent="0" algn="r" defTabSz="914400">
              <a:lnSpc>
                <a:spcPct val="100000"/>
              </a:lnSpc>
              <a:spcAft>
                <a:spcPts val="601"/>
              </a:spcAft>
              <a:buNone/>
              <a:tabLst>
                <a:tab algn="l" pos="0"/>
              </a:tabLst>
              <a:defRPr b="0" lang="en-US" sz="1600" strike="noStrike" u="none">
                <a:solidFill>
                  <a:srgbClr val="1c7ddb"/>
                </a:solidFill>
                <a:effectLst/>
                <a:uFillTx/>
                <a:latin typeface="Abadi"/>
              </a:defRPr>
            </a:lvl1pPr>
          </a:lstStyle>
          <a:p>
            <a:pPr indent="0" algn="r" defTabSz="914400">
              <a:lnSpc>
                <a:spcPct val="100000"/>
              </a:lnSpc>
              <a:spcAft>
                <a:spcPts val="601"/>
              </a:spcAft>
              <a:buNone/>
              <a:tabLst>
                <a:tab algn="l" pos="0"/>
              </a:tabLst>
            </a:pPr>
            <a:fld id="{80A7B8E2-BBFE-4D34-9C53-0172D26DE120}" type="slidenum">
              <a:rPr b="0" lang="en-US" sz="1600" strike="noStrike" u="none">
                <a:solidFill>
                  <a:srgbClr val="1c7ddb"/>
                </a:solidFill>
                <a:effectLst/>
                <a:uFillTx/>
                <a:latin typeface="Abadi"/>
              </a:rPr>
              <a:t>4</a:t>
            </a:fld>
            <a:endParaRPr b="0" lang="en-US" sz="1600" strike="noStrike" u="none">
              <a:solidFill>
                <a:srgbClr val="000000"/>
              </a:solidFill>
              <a:effectLst/>
              <a:uFillTx/>
              <a:latin typeface="Times New Roman"/>
            </a:endParaRPr>
          </a:p>
        </p:txBody>
      </p:sp>
      <p:sp>
        <p:nvSpPr>
          <p:cNvPr id="76" name="Title 1"/>
          <p:cNvSpPr/>
          <p:nvPr/>
        </p:nvSpPr>
        <p:spPr>
          <a:xfrm>
            <a:off x="828000" y="538560"/>
            <a:ext cx="105285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Introduction</a:t>
            </a:r>
            <a:endParaRPr b="0" lang="en-US" sz="4000" strike="noStrike" u="none">
              <a:solidFill>
                <a:srgbClr val="000000"/>
              </a:solidFill>
              <a:effectLst/>
              <a:uFillTx/>
              <a:latin typeface="Arial"/>
            </a:endParaRPr>
          </a:p>
        </p:txBody>
      </p:sp>
      <p:sp>
        <p:nvSpPr>
          <p:cNvPr id="77" name="Content Placeholder 2"/>
          <p:cNvSpPr/>
          <p:nvPr/>
        </p:nvSpPr>
        <p:spPr>
          <a:xfrm>
            <a:off x="958680" y="2521440"/>
            <a:ext cx="5659560" cy="1896840"/>
          </a:xfrm>
          <a:prstGeom prst="rect">
            <a:avLst/>
          </a:prstGeom>
          <a:noFill/>
          <a:ln w="0">
            <a:noFill/>
          </a:ln>
        </p:spPr>
        <p:style>
          <a:lnRef idx="0"/>
          <a:fillRef idx="0"/>
          <a:effectRef idx="0"/>
          <a:fontRef idx="minor"/>
        </p:style>
        <p:txBody>
          <a:bodyPr lIns="90000" rIns="90000" tIns="45000" bIns="45000" anchor="t">
            <a:normAutofit fontScale="70000" lnSpcReduction="19999"/>
          </a:bodyPr>
          <a:p>
            <a:pPr marL="228600" indent="-228600" defTabSz="914400">
              <a:lnSpc>
                <a:spcPct val="9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This report is created to predict if SpaceX Falcon 9 First stage will land successfully.  This information will be used to determine the cost of the launch for bidding against SpaceX.  </a:t>
            </a:r>
            <a:endParaRPr b="0" lang="en-US" sz="2200" strike="noStrike" u="none">
              <a:solidFill>
                <a:srgbClr val="000000"/>
              </a:solidFill>
              <a:effectLst/>
              <a:uFillTx/>
              <a:latin typeface="Arial"/>
            </a:endParaRPr>
          </a:p>
          <a:p>
            <a:pPr marL="228600" indent="-228600" defTabSz="914400">
              <a:lnSpc>
                <a:spcPct val="90000"/>
              </a:lnSpc>
              <a:spcBef>
                <a:spcPts val="1400"/>
              </a:spcBef>
              <a:buClr>
                <a:srgbClr val="292929"/>
              </a:buClr>
              <a:buFont typeface="Arial"/>
              <a:buChar char="•"/>
            </a:pPr>
            <a:r>
              <a:rPr b="0" lang="en-US" sz="2200" strike="noStrike" u="none">
                <a:solidFill>
                  <a:schemeClr val="accent3">
                    <a:lumMod val="25000"/>
                  </a:schemeClr>
                </a:solidFill>
                <a:effectLst/>
                <a:uFillTx/>
                <a:latin typeface="Abadi"/>
                <a:ea typeface="Microsoft YaHei"/>
              </a:rPr>
              <a:t>We want to predict whether Falcon 9 First Stage would land successfully so that we can determine the cost of the launch.  If Falcon 9 First Stage could be reused, then the cost will be cheaper.</a:t>
            </a:r>
            <a:endParaRPr b="0" lang="en-US" sz="22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53" name="PlaceHolder 1"/>
          <p:cNvSpPr>
            <a:spLocks noGrp="1"/>
          </p:cNvSpPr>
          <p:nvPr>
            <p:ph/>
          </p:nvPr>
        </p:nvSpPr>
        <p:spPr>
          <a:xfrm>
            <a:off x="734040" y="1825560"/>
            <a:ext cx="10550160" cy="434988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&lt;Dashboard screenshot 2&gt; title with an 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Show the screenshot of the piechart for the launch site with highest launch success ratio</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Explain the important elements and findings on the screenshot</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154"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&lt;Dashboard Screenshot 2&gt;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55" name="PlaceHolder 1"/>
          <p:cNvSpPr>
            <a:spLocks noGrp="1"/>
          </p:cNvSpPr>
          <p:nvPr>
            <p:ph/>
          </p:nvPr>
        </p:nvSpPr>
        <p:spPr>
          <a:xfrm>
            <a:off x="770040" y="1825560"/>
            <a:ext cx="10413360" cy="434988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&lt;Dashboard screenshot 3&gt; title with an 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Show screenshots of Payload vs. Launch Outcome scatter plot for all sites, with different payload selected in the range slider</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Explain the important elements and findings on the screenshot, such as which payload range or booster version have the largest success rate, etc.</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p:txBody>
      </p:sp>
      <p:sp>
        <p:nvSpPr>
          <p:cNvPr id="156"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&lt;Dashboard Screenshot 3&gt;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57" name="TextBox 1"/>
          <p:cNvSpPr/>
          <p:nvPr/>
        </p:nvSpPr>
        <p:spPr>
          <a:xfrm>
            <a:off x="798120" y="2529720"/>
            <a:ext cx="1056960" cy="36792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5</a:t>
            </a:r>
            <a:endParaRPr b="0" lang="en-U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58" name="PlaceHolder 1"/>
          <p:cNvSpPr>
            <a:spLocks noGrp="1"/>
          </p:cNvSpPr>
          <p:nvPr>
            <p:ph/>
          </p:nvPr>
        </p:nvSpPr>
        <p:spPr>
          <a:xfrm>
            <a:off x="770040" y="2082240"/>
            <a:ext cx="5324400" cy="3810240"/>
          </a:xfrm>
          <a:prstGeom prst="rect">
            <a:avLst/>
          </a:prstGeom>
          <a:noFill/>
          <a:ln w="0">
            <a:noFill/>
          </a:ln>
        </p:spPr>
        <p:txBody>
          <a:bodyPr lIns="91440" rIns="91440" tIns="45720" bIns="45720" anchor="t">
            <a:norm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Visualize the built model accuracy for all built classification models, in a bar chart</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Find which model has the highest classification accuracy</a:t>
            </a:r>
            <a:endParaRPr b="0" lang="en-US" sz="2200" strike="noStrike" u="none">
              <a:solidFill>
                <a:srgbClr val="000000"/>
              </a:solidFill>
              <a:effectLst/>
              <a:uFillTx/>
              <a:latin typeface="Arial"/>
            </a:endParaRPr>
          </a:p>
        </p:txBody>
      </p:sp>
      <p:sp>
        <p:nvSpPr>
          <p:cNvPr id="159"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Classification Accuracy</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0" name="PlaceHolder 1"/>
          <p:cNvSpPr>
            <a:spLocks noGrp="1"/>
          </p:cNvSpPr>
          <p:nvPr>
            <p:ph/>
          </p:nvPr>
        </p:nvSpPr>
        <p:spPr>
          <a:xfrm>
            <a:off x="770040" y="2057400"/>
            <a:ext cx="9476640" cy="381024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Show the confusion matrix of the best performing model with an explanation </a:t>
            </a:r>
            <a:endParaRPr b="0" lang="en-US" sz="2200" strike="noStrike" u="none">
              <a:solidFill>
                <a:srgbClr val="000000"/>
              </a:solidFill>
              <a:effectLst/>
              <a:uFillTx/>
              <a:latin typeface="Arial"/>
            </a:endParaRPr>
          </a:p>
        </p:txBody>
      </p:sp>
      <p:sp>
        <p:nvSpPr>
          <p:cNvPr id="161"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Confusion Matrix</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2" name="PlaceHolder 1"/>
          <p:cNvSpPr>
            <a:spLocks noGrp="1"/>
          </p:cNvSpPr>
          <p:nvPr>
            <p:ph/>
          </p:nvPr>
        </p:nvSpPr>
        <p:spPr>
          <a:xfrm>
            <a:off x="770040" y="1874880"/>
            <a:ext cx="5902560" cy="434988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Point 1</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Point 2</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Point 3</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Point 4</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a:t>
            </a:r>
            <a:endParaRPr b="0" lang="en-US" sz="2200" strike="noStrike" u="none">
              <a:solidFill>
                <a:srgbClr val="000000"/>
              </a:solidFill>
              <a:effectLst/>
              <a:uFillTx/>
              <a:latin typeface="Arial"/>
            </a:endParaRPr>
          </a:p>
        </p:txBody>
      </p:sp>
      <p:sp>
        <p:nvSpPr>
          <p:cNvPr id="163"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Conclusions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4" name="PlaceHolder 1"/>
          <p:cNvSpPr>
            <a:spLocks noGrp="1"/>
          </p:cNvSpPr>
          <p:nvPr>
            <p:ph/>
          </p:nvPr>
        </p:nvSpPr>
        <p:spPr>
          <a:xfrm>
            <a:off x="770040" y="1859400"/>
            <a:ext cx="10514160" cy="434988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Include any relevant assets like Python code snippets, SQL queries, charts, Notebook outputs, or data sets that you may have created during this project</a:t>
            </a:r>
            <a:endParaRPr b="0" lang="en-US" sz="2200" strike="noStrike" u="none">
              <a:solidFill>
                <a:srgbClr val="000000"/>
              </a:solidFill>
              <a:effectLst/>
              <a:uFillTx/>
              <a:latin typeface="Arial"/>
            </a:endParaRPr>
          </a:p>
        </p:txBody>
      </p:sp>
      <p:sp>
        <p:nvSpPr>
          <p:cNvPr id="165"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Appendix</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p:transition spd="slow">
    <p:push dir="u"/>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78" name="PlaceHolder 1"/>
          <p:cNvSpPr>
            <a:spLocks noGrp="1"/>
          </p:cNvSpPr>
          <p:nvPr>
            <p:ph type="sldNum" idx="40"/>
          </p:nvPr>
        </p:nvSpPr>
        <p:spPr>
          <a:xfrm>
            <a:off x="9448920" y="6356520"/>
            <a:ext cx="2741760" cy="36360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BC6184F7-E160-400A-9823-8F20182EE083}" type="slidenum">
              <a:rPr b="0" lang="en-US" sz="1600" strike="noStrike" u="none">
                <a:solidFill>
                  <a:srgbClr val="1c7ddb"/>
                </a:solidFill>
                <a:effectLst/>
                <a:uFillTx/>
                <a:latin typeface="Abadi"/>
              </a:rPr>
              <a:t>4</a:t>
            </a:fld>
            <a:endParaRPr b="0" lang="en-US" sz="1600" strike="noStrike" u="none">
              <a:solidFill>
                <a:srgbClr val="ffffff"/>
              </a:solidFill>
              <a:effectLst/>
              <a:uFillTx/>
              <a:latin typeface="Times New Roman"/>
            </a:endParaRPr>
          </a:p>
        </p:txBody>
      </p:sp>
      <p:sp>
        <p:nvSpPr>
          <p:cNvPr id="79" name="TextBox 1"/>
          <p:cNvSpPr/>
          <p:nvPr/>
        </p:nvSpPr>
        <p:spPr>
          <a:xfrm>
            <a:off x="765360" y="2812680"/>
            <a:ext cx="1056960" cy="36792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1</a:t>
            </a:r>
            <a:endParaRPr b="0" lang="en-U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80" name="Content Placeholder 2"/>
          <p:cNvSpPr/>
          <p:nvPr/>
        </p:nvSpPr>
        <p:spPr>
          <a:xfrm>
            <a:off x="770040" y="1580760"/>
            <a:ext cx="10103400" cy="5210280"/>
          </a:xfrm>
          <a:prstGeom prst="rect">
            <a:avLst/>
          </a:prstGeom>
          <a:noFill/>
          <a:ln w="0">
            <a:noFill/>
          </a:ln>
        </p:spPr>
        <p:style>
          <a:lnRef idx="0"/>
          <a:fillRef idx="0"/>
          <a:effectRef idx="0"/>
          <a:fontRef idx="minor"/>
        </p:style>
        <p:txBody>
          <a:bodyPr lIns="90000" rIns="90000" tIns="45000" bIns="45000" anchor="t">
            <a:normAutofit fontScale="25000" lnSpcReduction="19999"/>
          </a:bodyPr>
          <a:p>
            <a:pPr defTabSz="914400">
              <a:lnSpc>
                <a:spcPct val="120000"/>
              </a:lnSpc>
              <a:spcBef>
                <a:spcPts val="1400"/>
              </a:spcBef>
              <a:tabLst>
                <a:tab algn="l" pos="0"/>
              </a:tabLst>
            </a:pPr>
            <a:r>
              <a:rPr b="0" lang="en-US" sz="8800" strike="noStrike" u="none">
                <a:solidFill>
                  <a:srgbClr val="0b49cb"/>
                </a:solidFill>
                <a:effectLst/>
                <a:uFillTx/>
                <a:latin typeface="Abadi"/>
              </a:rPr>
              <a:t>Executive Summary</a:t>
            </a:r>
            <a:endParaRPr b="0" lang="en-US" sz="8800" strike="noStrike" u="none">
              <a:solidFill>
                <a:srgbClr val="000000"/>
              </a:solidFill>
              <a:effectLst/>
              <a:uFillTx/>
              <a:latin typeface="Arial"/>
            </a:endParaRPr>
          </a:p>
          <a:p>
            <a:pPr marL="228600" indent="-228600" defTabSz="914400">
              <a:lnSpc>
                <a:spcPct val="120000"/>
              </a:lnSpc>
              <a:spcBef>
                <a:spcPts val="1400"/>
              </a:spcBef>
              <a:buClr>
                <a:srgbClr val="292929"/>
              </a:buClr>
              <a:buFont typeface="Arial"/>
              <a:buChar char="•"/>
              <a:tabLst>
                <a:tab algn="l" pos="0"/>
              </a:tabLst>
            </a:pPr>
            <a:r>
              <a:rPr b="0" lang="en-US" sz="8800" strike="noStrike" u="none">
                <a:solidFill>
                  <a:schemeClr val="accent3">
                    <a:lumMod val="25000"/>
                  </a:schemeClr>
                </a:solidFill>
                <a:effectLst/>
                <a:uFillTx/>
                <a:latin typeface="Abadi"/>
              </a:rPr>
              <a:t>Data collection methodology:</a:t>
            </a:r>
            <a:endParaRPr b="0" lang="en-US" sz="8800" strike="noStrike" u="none">
              <a:solidFill>
                <a:srgbClr val="000000"/>
              </a:solidFill>
              <a:effectLst/>
              <a:uFillTx/>
              <a:latin typeface="Arial"/>
            </a:endParaRPr>
          </a:p>
          <a:p>
            <a:pPr lvl="1" marL="685800" indent="-228600" defTabSz="914400">
              <a:lnSpc>
                <a:spcPct val="120000"/>
              </a:lnSpc>
              <a:spcBef>
                <a:spcPts val="1400"/>
              </a:spcBef>
              <a:buClr>
                <a:srgbClr val="767171"/>
              </a:buClr>
              <a:buFont typeface="Arial"/>
              <a:buChar char="•"/>
              <a:tabLst>
                <a:tab algn="l" pos="0"/>
              </a:tabLst>
            </a:pPr>
            <a:r>
              <a:rPr b="0" lang="en-US" sz="7600" strike="noStrike" u="none">
                <a:solidFill>
                  <a:schemeClr val="lt2">
                    <a:lumMod val="50000"/>
                  </a:schemeClr>
                </a:solidFill>
                <a:effectLst/>
                <a:uFillTx/>
                <a:latin typeface="Abadi"/>
              </a:rPr>
              <a:t>Data will be collected (extracted) from multiple sources such as SpaceX APIs, wikipedia, and database </a:t>
            </a:r>
            <a:endParaRPr b="0" lang="en-US" sz="7600" strike="noStrike" u="none">
              <a:solidFill>
                <a:srgbClr val="000000"/>
              </a:solidFill>
              <a:effectLst/>
              <a:uFillTx/>
              <a:latin typeface="Arial"/>
            </a:endParaRPr>
          </a:p>
          <a:p>
            <a:pPr marL="228600" indent="-228600" defTabSz="914400">
              <a:lnSpc>
                <a:spcPct val="120000"/>
              </a:lnSpc>
              <a:spcBef>
                <a:spcPts val="1400"/>
              </a:spcBef>
              <a:buClr>
                <a:srgbClr val="292929"/>
              </a:buClr>
              <a:buFont typeface="Arial"/>
              <a:buChar char="•"/>
              <a:tabLst>
                <a:tab algn="l" pos="0"/>
              </a:tabLst>
            </a:pPr>
            <a:r>
              <a:rPr b="0" lang="en-US" sz="8800" strike="noStrike" u="none">
                <a:solidFill>
                  <a:schemeClr val="accent3">
                    <a:lumMod val="25000"/>
                  </a:schemeClr>
                </a:solidFill>
                <a:effectLst/>
                <a:uFillTx/>
                <a:latin typeface="Abadi"/>
              </a:rPr>
              <a:t>Perform data wrangling</a:t>
            </a:r>
            <a:endParaRPr b="0" lang="en-US" sz="8800" strike="noStrike" u="none">
              <a:solidFill>
                <a:srgbClr val="000000"/>
              </a:solidFill>
              <a:effectLst/>
              <a:uFillTx/>
              <a:latin typeface="Arial"/>
            </a:endParaRPr>
          </a:p>
          <a:p>
            <a:pPr lvl="1" marL="685800" indent="-228600" defTabSz="914400">
              <a:lnSpc>
                <a:spcPct val="120000"/>
              </a:lnSpc>
              <a:spcBef>
                <a:spcPts val="1400"/>
              </a:spcBef>
              <a:buClr>
                <a:srgbClr val="767171"/>
              </a:buClr>
              <a:buFont typeface="Arial"/>
              <a:buChar char="•"/>
              <a:tabLst>
                <a:tab algn="l" pos="0"/>
              </a:tabLst>
            </a:pPr>
            <a:r>
              <a:rPr b="0" lang="en-US" sz="7600" strike="noStrike" u="none">
                <a:solidFill>
                  <a:schemeClr val="lt2">
                    <a:lumMod val="50000"/>
                  </a:schemeClr>
                </a:solidFill>
                <a:effectLst/>
                <a:uFillTx/>
                <a:latin typeface="Abadi"/>
                <a:ea typeface="Microsoft YaHei"/>
              </a:rPr>
              <a:t>Data wrangling will be performed after the data was collected.  We will examine the data: remove NaN, clean, and reformat the data and </a:t>
            </a:r>
            <a:endParaRPr b="0" lang="en-US" sz="7600" strike="noStrike" u="none">
              <a:solidFill>
                <a:srgbClr val="000000"/>
              </a:solidFill>
              <a:effectLst/>
              <a:uFillTx/>
              <a:latin typeface="Arial"/>
            </a:endParaRPr>
          </a:p>
          <a:p>
            <a:pPr marL="228600" indent="-228600" defTabSz="914400">
              <a:lnSpc>
                <a:spcPct val="120000"/>
              </a:lnSpc>
              <a:spcBef>
                <a:spcPts val="1400"/>
              </a:spcBef>
              <a:buClr>
                <a:srgbClr val="292929"/>
              </a:buClr>
              <a:buFont typeface="Arial"/>
              <a:buChar char="•"/>
              <a:tabLst>
                <a:tab algn="l" pos="0"/>
              </a:tabLst>
            </a:pPr>
            <a:r>
              <a:rPr b="0" lang="en-US" sz="8800" strike="noStrike" u="none">
                <a:solidFill>
                  <a:schemeClr val="accent3">
                    <a:lumMod val="25000"/>
                  </a:schemeClr>
                </a:solidFill>
                <a:effectLst/>
                <a:uFillTx/>
                <a:latin typeface="Abadi"/>
                <a:ea typeface="Microsoft YaHei"/>
              </a:rPr>
              <a:t>Perform exploratory data analysis (EDA) using visualization and SQL</a:t>
            </a:r>
            <a:endParaRPr b="0" lang="en-US" sz="8800" strike="noStrike" u="none">
              <a:solidFill>
                <a:srgbClr val="000000"/>
              </a:solidFill>
              <a:effectLst/>
              <a:uFillTx/>
              <a:latin typeface="Arial"/>
            </a:endParaRPr>
          </a:p>
          <a:p>
            <a:pPr marL="228600" indent="-228600" defTabSz="914400">
              <a:lnSpc>
                <a:spcPct val="120000"/>
              </a:lnSpc>
              <a:spcBef>
                <a:spcPts val="1400"/>
              </a:spcBef>
              <a:buClr>
                <a:srgbClr val="292929"/>
              </a:buClr>
              <a:buFont typeface="Arial"/>
              <a:buChar char="•"/>
              <a:tabLst>
                <a:tab algn="l" pos="0"/>
              </a:tabLst>
            </a:pPr>
            <a:r>
              <a:rPr b="0" lang="en-US" sz="8800" strike="noStrike" u="none">
                <a:solidFill>
                  <a:schemeClr val="accent3">
                    <a:lumMod val="25000"/>
                  </a:schemeClr>
                </a:solidFill>
                <a:effectLst/>
                <a:uFillTx/>
                <a:latin typeface="Abadi"/>
                <a:ea typeface="Microsoft YaHei"/>
              </a:rPr>
              <a:t>Perform interactive visual analytics using Folium and Plotly Dash</a:t>
            </a:r>
            <a:endParaRPr b="0" lang="en-US" sz="8800" strike="noStrike" u="none">
              <a:solidFill>
                <a:srgbClr val="000000"/>
              </a:solidFill>
              <a:effectLst/>
              <a:uFillTx/>
              <a:latin typeface="Arial"/>
            </a:endParaRPr>
          </a:p>
          <a:p>
            <a:pPr marL="228600" indent="-228600" defTabSz="914400">
              <a:lnSpc>
                <a:spcPct val="120000"/>
              </a:lnSpc>
              <a:spcBef>
                <a:spcPts val="1400"/>
              </a:spcBef>
              <a:buClr>
                <a:srgbClr val="292929"/>
              </a:buClr>
              <a:buFont typeface="Arial"/>
              <a:buChar char="•"/>
              <a:tabLst>
                <a:tab algn="l" pos="0"/>
              </a:tabLst>
            </a:pPr>
            <a:r>
              <a:rPr b="0" lang="en-US" sz="8800" strike="noStrike" u="none">
                <a:solidFill>
                  <a:schemeClr val="accent3">
                    <a:lumMod val="25000"/>
                  </a:schemeClr>
                </a:solidFill>
                <a:effectLst/>
                <a:uFillTx/>
                <a:latin typeface="Abadi"/>
                <a:ea typeface="Microsoft YaHei"/>
              </a:rPr>
              <a:t>Perform predictive analysis using classification models</a:t>
            </a:r>
            <a:endParaRPr b="0" lang="en-US" sz="8800" strike="noStrike" u="none">
              <a:solidFill>
                <a:srgbClr val="000000"/>
              </a:solidFill>
              <a:effectLst/>
              <a:uFillTx/>
              <a:latin typeface="Arial"/>
            </a:endParaRPr>
          </a:p>
          <a:p>
            <a:pPr lvl="1" marL="685800" indent="-228600" defTabSz="914400">
              <a:lnSpc>
                <a:spcPct val="120000"/>
              </a:lnSpc>
              <a:spcBef>
                <a:spcPts val="1400"/>
              </a:spcBef>
              <a:buClr>
                <a:srgbClr val="767171"/>
              </a:buClr>
              <a:buFont typeface="Arial"/>
              <a:buChar char="•"/>
              <a:tabLst>
                <a:tab algn="l" pos="0"/>
              </a:tabLst>
            </a:pPr>
            <a:r>
              <a:rPr b="0" lang="en-US" sz="7600" strike="noStrike" u="none">
                <a:solidFill>
                  <a:schemeClr val="lt2">
                    <a:lumMod val="50000"/>
                  </a:schemeClr>
                </a:solidFill>
                <a:effectLst/>
                <a:uFillTx/>
                <a:latin typeface="Abadi"/>
                <a:ea typeface="Microsoft YaHei"/>
              </a:rPr>
              <a:t>Skilearn models (LogisticRegression, SVC, DecisionTree, and KNeighborsClassifier) were used to model the data.  GridSearchCV is used for hyperparameter tuning.  Then, score() method were used to score each model and performed predictions.</a:t>
            </a:r>
            <a:endParaRPr b="0" lang="en-US" sz="7600" strike="noStrike" u="none">
              <a:solidFill>
                <a:srgbClr val="000000"/>
              </a:solidFill>
              <a:effectLst/>
              <a:uFillTx/>
              <a:latin typeface="Arial"/>
            </a:endParaRPr>
          </a:p>
          <a:p>
            <a:pPr defTabSz="914400">
              <a:lnSpc>
                <a:spcPct val="120000"/>
              </a:lnSpc>
              <a:spcBef>
                <a:spcPts val="1400"/>
              </a:spcBef>
              <a:tabLst>
                <a:tab algn="l" pos="0"/>
              </a:tabLst>
            </a:pPr>
            <a:endParaRPr b="0" lang="en-US" sz="8800" strike="noStrike" u="none">
              <a:solidFill>
                <a:srgbClr val="000000"/>
              </a:solidFill>
              <a:effectLst/>
              <a:uFillTx/>
              <a:latin typeface="Arial"/>
            </a:endParaRPr>
          </a:p>
          <a:p>
            <a:pPr defTabSz="914400">
              <a:lnSpc>
                <a:spcPct val="100000"/>
              </a:lnSpc>
              <a:spcBef>
                <a:spcPts val="1400"/>
              </a:spcBef>
              <a:tabLst>
                <a:tab algn="l" pos="0"/>
              </a:tabLst>
            </a:pPr>
            <a:endParaRPr b="0" lang="en-US" sz="2200" strike="noStrike" u="none">
              <a:solidFill>
                <a:srgbClr val="000000"/>
              </a:solidFill>
              <a:effectLst/>
              <a:uFillTx/>
              <a:latin typeface="Arial"/>
            </a:endParaRPr>
          </a:p>
          <a:p>
            <a:pPr defTabSz="914400">
              <a:lnSpc>
                <a:spcPct val="100000"/>
              </a:lnSpc>
              <a:spcBef>
                <a:spcPts val="1400"/>
              </a:spcBef>
              <a:tabLst>
                <a:tab algn="l" pos="0"/>
              </a:tabLst>
            </a:pPr>
            <a:endParaRPr b="0" lang="en-US" sz="2200" strike="noStrike" u="none">
              <a:solidFill>
                <a:srgbClr val="000000"/>
              </a:solidFill>
              <a:effectLst/>
              <a:uFillTx/>
              <a:latin typeface="Arial"/>
            </a:endParaRPr>
          </a:p>
          <a:p>
            <a:pPr defTabSz="914400">
              <a:lnSpc>
                <a:spcPct val="100000"/>
              </a:lnSpc>
              <a:spcBef>
                <a:spcPts val="1400"/>
              </a:spcBef>
              <a:tabLst>
                <a:tab algn="l" pos="0"/>
              </a:tabLst>
            </a:pPr>
            <a:endParaRPr b="0" lang="en-US" sz="2200" strike="noStrike" u="none">
              <a:solidFill>
                <a:srgbClr val="000000"/>
              </a:solidFill>
              <a:effectLst/>
              <a:uFillTx/>
              <a:latin typeface="Arial"/>
            </a:endParaRPr>
          </a:p>
          <a:p>
            <a:pPr defTabSz="914400">
              <a:lnSpc>
                <a:spcPct val="100000"/>
              </a:lnSpc>
              <a:spcBef>
                <a:spcPts val="1400"/>
              </a:spcBef>
              <a:tabLst>
                <a:tab algn="l" pos="0"/>
              </a:tabLst>
            </a:pPr>
            <a:endParaRPr b="0" lang="en-US" sz="2200" strike="noStrike" u="none">
              <a:solidFill>
                <a:srgbClr val="000000"/>
              </a:solidFill>
              <a:effectLst/>
              <a:uFillTx/>
              <a:latin typeface="Arial"/>
            </a:endParaRPr>
          </a:p>
        </p:txBody>
      </p:sp>
      <p:sp>
        <p:nvSpPr>
          <p:cNvPr id="81"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Methodology</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82" name="PlaceHolder 1"/>
          <p:cNvSpPr>
            <a:spLocks noGrp="1"/>
          </p:cNvSpPr>
          <p:nvPr>
            <p:ph/>
          </p:nvPr>
        </p:nvSpPr>
        <p:spPr>
          <a:xfrm>
            <a:off x="770040" y="1825560"/>
            <a:ext cx="10514160" cy="4349880"/>
          </a:xfrm>
          <a:prstGeom prst="rect">
            <a:avLst/>
          </a:prstGeom>
          <a:noFill/>
          <a:ln w="0">
            <a:noFill/>
          </a:ln>
        </p:spPr>
        <p:txBody>
          <a:bodyPr lIns="90000" rIns="90000" tIns="45000" bIns="45000" anchor="t">
            <a:no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The data were collected from several sources: SpaceX REST API endpoints, past rocket launch data from SpaceX, and webscraping on wikipedia page.  </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You need to present your data collection process use key phrases and flowcharts</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83"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Data Collection</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pic>
        <p:nvPicPr>
          <p:cNvPr id="84" name="" descr=""/>
          <p:cNvPicPr/>
          <p:nvPr/>
        </p:nvPicPr>
        <p:blipFill>
          <a:blip r:embed="rId2"/>
          <a:stretch/>
        </p:blipFill>
        <p:spPr>
          <a:xfrm>
            <a:off x="6140520" y="1792080"/>
            <a:ext cx="4998240" cy="2779560"/>
          </a:xfrm>
          <a:prstGeom prst="rect">
            <a:avLst/>
          </a:prstGeom>
          <a:noFill/>
          <a:ln w="0">
            <a:noFill/>
          </a:ln>
        </p:spPr>
      </p:pic>
      <p:sp>
        <p:nvSpPr>
          <p:cNvPr id="85" name="PlaceHolder 1"/>
          <p:cNvSpPr>
            <a:spLocks noGrp="1"/>
          </p:cNvSpPr>
          <p:nvPr>
            <p:ph/>
          </p:nvPr>
        </p:nvSpPr>
        <p:spPr>
          <a:xfrm>
            <a:off x="820800" y="1800360"/>
            <a:ext cx="4638960" cy="4224600"/>
          </a:xfrm>
          <a:prstGeom prst="rect">
            <a:avLst/>
          </a:prstGeom>
          <a:noFill/>
          <a:ln w="0">
            <a:noFill/>
          </a:ln>
        </p:spPr>
        <p:txBody>
          <a:bodyPr lIns="91440" rIns="91440" tIns="45720" bIns="45720" anchor="t">
            <a:norm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First set of data was collected using SpaceX REST calls on the past endpoint.</a:t>
            </a:r>
            <a:endParaRPr b="0" lang="en-US" sz="2200" strike="noStrike" u="none">
              <a:solidFill>
                <a:srgbClr val="000000"/>
              </a:solidFill>
              <a:effectLst/>
              <a:uFillTx/>
              <a:latin typeface="Arial"/>
            </a:endParaRPr>
          </a:p>
          <a:p>
            <a:pPr marL="228600" indent="0" defTabSz="914400">
              <a:lnSpc>
                <a:spcPct val="100000"/>
              </a:lnSpc>
              <a:spcBef>
                <a:spcPts val="1400"/>
              </a:spcBef>
              <a:buNone/>
            </a:pPr>
            <a:r>
              <a:rPr b="0" lang="en-US" sz="2200" strike="noStrike" u="none">
                <a:solidFill>
                  <a:schemeClr val="accent3">
                    <a:lumMod val="25000"/>
                  </a:schemeClr>
                </a:solidFill>
                <a:effectLst/>
                <a:uFillTx/>
                <a:latin typeface="Abadi"/>
              </a:rPr>
              <a:t> </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GitHub URL of the completed SpaceX API calls notebook: </a:t>
            </a:r>
            <a:r>
              <a:rPr b="0" lang="en-US" sz="2200" strike="noStrike" u="none">
                <a:solidFill>
                  <a:schemeClr val="accent3">
                    <a:lumMod val="25000"/>
                  </a:schemeClr>
                </a:solidFill>
                <a:effectLst/>
                <a:uFillTx/>
                <a:latin typeface="Abadi"/>
                <a:hlinkClick r:id="rId3"/>
              </a:rPr>
              <a:t>See jupyter-labs-spacex-data-collection-api.ipynb </a:t>
            </a:r>
            <a:endParaRPr b="0" lang="en-US" sz="2200" strike="noStrike" u="none">
              <a:solidFill>
                <a:srgbClr val="000000"/>
              </a:solidFill>
              <a:effectLst/>
              <a:uFillTx/>
              <a:latin typeface="Arial"/>
            </a:endParaRPr>
          </a:p>
        </p:txBody>
      </p:sp>
      <p:sp>
        <p:nvSpPr>
          <p:cNvPr id="86"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Data Collection – SpaceX API</a:t>
            </a:r>
            <a:endParaRPr b="0" lang="en-US" sz="4000" strike="noStrike" u="none">
              <a:solidFill>
                <a:srgbClr val="000000"/>
              </a:solidFill>
              <a:effectLst/>
              <a:uFillTx/>
              <a:latin typeface="Arial"/>
            </a:endParaRPr>
          </a:p>
        </p:txBody>
      </p:sp>
      <p:pic>
        <p:nvPicPr>
          <p:cNvPr id="87" name="" descr=""/>
          <p:cNvPicPr/>
          <p:nvPr/>
        </p:nvPicPr>
        <p:blipFill>
          <a:blip r:embed="rId4"/>
          <a:stretch/>
        </p:blipFill>
        <p:spPr>
          <a:xfrm>
            <a:off x="914400" y="2971800"/>
            <a:ext cx="3886200" cy="970920"/>
          </a:xfrm>
          <a:prstGeom prst="rect">
            <a:avLst/>
          </a:prstGeom>
          <a:noFill/>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88" name="PlaceHolder 1"/>
          <p:cNvSpPr>
            <a:spLocks noGrp="1"/>
          </p:cNvSpPr>
          <p:nvPr>
            <p:ph/>
          </p:nvPr>
        </p:nvSpPr>
        <p:spPr>
          <a:xfrm>
            <a:off x="922320" y="1792440"/>
            <a:ext cx="4106880" cy="3922560"/>
          </a:xfrm>
          <a:prstGeom prst="rect">
            <a:avLst/>
          </a:prstGeom>
          <a:noFill/>
          <a:ln w="0">
            <a:noFill/>
          </a:ln>
        </p:spPr>
        <p:txBody>
          <a:bodyPr lIns="91440" rIns="91440" tIns="45720" bIns="45720" anchor="t">
            <a:no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Web scraping process started from fetching the data then parsed response data using BeautifulSoup</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hlinkClick r:id="rId2"/>
              </a:rPr>
              <a:t>See "Jupyter Notebook on GitHub URL" (click here)</a:t>
            </a:r>
            <a:r>
              <a:rPr b="0" lang="en-US" sz="2200" strike="noStrike" u="none">
                <a:solidFill>
                  <a:schemeClr val="accent3">
                    <a:lumMod val="25000"/>
                  </a:schemeClr>
                </a:solidFill>
                <a:effectLst/>
                <a:uFillTx/>
                <a:latin typeface="Abadi"/>
              </a:rPr>
              <a:t> of the completed web scraping notebook, as an external reference and peer-review purpose</a:t>
            </a:r>
            <a:endParaRPr b="0" lang="en-US" sz="2200" strike="noStrike" u="none">
              <a:solidFill>
                <a:srgbClr val="000000"/>
              </a:solidFill>
              <a:effectLst/>
              <a:uFillTx/>
              <a:latin typeface="Arial"/>
            </a:endParaRPr>
          </a:p>
        </p:txBody>
      </p:sp>
      <p:sp>
        <p:nvSpPr>
          <p:cNvPr id="89" name="Title 1"/>
          <p:cNvSpPr/>
          <p:nvPr/>
        </p:nvSpPr>
        <p:spPr>
          <a:xfrm>
            <a:off x="770040" y="538560"/>
            <a:ext cx="10514160" cy="547560"/>
          </a:xfrm>
          <a:prstGeom prst="rect">
            <a:avLst/>
          </a:prstGeom>
          <a:noFill/>
          <a:ln w="0">
            <a:noFill/>
          </a:ln>
        </p:spPr>
        <p:style>
          <a:lnRef idx="0"/>
          <a:fillRef idx="0"/>
          <a:effectRef idx="0"/>
          <a:fontRef idx="minor"/>
        </p:style>
        <p:txBody>
          <a:bodyPr lIns="90000" rIns="90000" tIns="45000" bIns="45000" anchor="ctr">
            <a:normAutofit/>
          </a:bodyPr>
          <a:p>
            <a:pPr defTabSz="914400">
              <a:lnSpc>
                <a:spcPct val="90000"/>
              </a:lnSpc>
            </a:pPr>
            <a:endParaRPr b="0" lang="en-US" sz="4000" strike="noStrike" u="none">
              <a:solidFill>
                <a:srgbClr val="1c7ddb"/>
              </a:solidFill>
              <a:effectLst/>
              <a:uFillTx/>
              <a:latin typeface="Abadi"/>
              <a:ea typeface="IBM Plex Mono SemiBold"/>
            </a:endParaRPr>
          </a:p>
        </p:txBody>
      </p:sp>
      <p:sp>
        <p:nvSpPr>
          <p:cNvPr id="90" name="Title 1"/>
          <p:cNvSpPr/>
          <p:nvPr/>
        </p:nvSpPr>
        <p:spPr>
          <a:xfrm>
            <a:off x="922320" y="691200"/>
            <a:ext cx="10514160" cy="54756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Data Collection - Scraping</a:t>
            </a:r>
            <a:endParaRPr b="0" lang="en-US" sz="4000" strike="noStrike" u="none">
              <a:solidFill>
                <a:srgbClr val="000000"/>
              </a:solidFill>
              <a:effectLst/>
              <a:uFillTx/>
              <a:latin typeface="Arial"/>
            </a:endParaRPr>
          </a:p>
        </p:txBody>
      </p:sp>
      <p:sp>
        <p:nvSpPr>
          <p:cNvPr id="91" name="Content Placeholder 4"/>
          <p:cNvSpPr/>
          <p:nvPr/>
        </p:nvSpPr>
        <p:spPr>
          <a:xfrm>
            <a:off x="5910120" y="1792440"/>
            <a:ext cx="5459400" cy="3008160"/>
          </a:xfrm>
          <a:prstGeom prst="rect">
            <a:avLst/>
          </a:prstGeom>
          <a:noFill/>
          <a:ln w="0">
            <a:solidFill>
              <a:srgbClr val="0b49cb"/>
            </a:solidFill>
            <a:prstDash val="dash"/>
          </a:ln>
        </p:spPr>
        <p:style>
          <a:lnRef idx="0"/>
          <a:fillRef idx="0"/>
          <a:effectRef idx="0"/>
          <a:fontRef idx="minor"/>
        </p:style>
        <p:txBody>
          <a:bodyPr lIns="90000" rIns="90000" tIns="45000" bIns="45000" anchor="t">
            <a:normAutofit/>
          </a:bodyPr>
          <a:p>
            <a:pPr defTabSz="914400">
              <a:lnSpc>
                <a:spcPct val="90000"/>
              </a:lnSpc>
              <a:spcBef>
                <a:spcPts val="1001"/>
              </a:spcBef>
              <a:tabLst>
                <a:tab algn="l" pos="0"/>
              </a:tabLst>
            </a:pPr>
            <a:endParaRPr b="0" lang="en-US" sz="2200" strike="noStrike" u="none">
              <a:solidFill>
                <a:srgbClr val="000000"/>
              </a:solidFill>
              <a:effectLst/>
              <a:uFillTx/>
              <a:latin typeface="Arial"/>
            </a:endParaRPr>
          </a:p>
          <a:p>
            <a:pPr defTabSz="914400">
              <a:lnSpc>
                <a:spcPct val="90000"/>
              </a:lnSpc>
              <a:spcBef>
                <a:spcPts val="1001"/>
              </a:spcBef>
              <a:tabLst>
                <a:tab algn="l" pos="0"/>
              </a:tabLst>
            </a:pPr>
            <a:endParaRPr b="0" lang="en-US" sz="2200" strike="noStrike" u="none">
              <a:solidFill>
                <a:srgbClr val="000000"/>
              </a:solidFill>
              <a:effectLst/>
              <a:uFillTx/>
              <a:latin typeface="Arial"/>
            </a:endParaRPr>
          </a:p>
          <a:p>
            <a:pPr defTabSz="914400">
              <a:lnSpc>
                <a:spcPct val="90000"/>
              </a:lnSpc>
              <a:spcBef>
                <a:spcPts val="1001"/>
              </a:spcBef>
              <a:tabLst>
                <a:tab algn="l" pos="0"/>
              </a:tabLst>
            </a:pPr>
            <a:endParaRPr b="0" lang="en-US" sz="2200" strike="noStrike" u="none">
              <a:solidFill>
                <a:srgbClr val="000000"/>
              </a:solidFill>
              <a:effectLst/>
              <a:uFillTx/>
              <a:latin typeface="Arial"/>
            </a:endParaRPr>
          </a:p>
          <a:p>
            <a:pPr defTabSz="914400">
              <a:lnSpc>
                <a:spcPct val="90000"/>
              </a:lnSpc>
              <a:spcBef>
                <a:spcPts val="1001"/>
              </a:spcBef>
              <a:tabLst>
                <a:tab algn="l" pos="0"/>
              </a:tabLst>
            </a:pPr>
            <a:endParaRPr b="0" lang="en-US" sz="2200" strike="noStrike" u="none">
              <a:solidFill>
                <a:srgbClr val="000000"/>
              </a:solidFill>
              <a:effectLst/>
              <a:uFillTx/>
              <a:latin typeface="Arial"/>
            </a:endParaRPr>
          </a:p>
          <a:p>
            <a:pPr defTabSz="914400">
              <a:lnSpc>
                <a:spcPct val="90000"/>
              </a:lnSpc>
              <a:spcBef>
                <a:spcPts val="1001"/>
              </a:spcBef>
              <a:tabLst>
                <a:tab algn="l" pos="0"/>
              </a:tabLst>
            </a:pPr>
            <a:endParaRPr b="0" lang="en-US" sz="2200" strike="noStrike" u="none">
              <a:solidFill>
                <a:srgbClr val="000000"/>
              </a:solidFill>
              <a:effectLst/>
              <a:uFillTx/>
              <a:latin typeface="Arial"/>
            </a:endParaRPr>
          </a:p>
        </p:txBody>
      </p:sp>
      <p:pic>
        <p:nvPicPr>
          <p:cNvPr id="92" name="" descr=""/>
          <p:cNvPicPr/>
          <p:nvPr/>
        </p:nvPicPr>
        <p:blipFill>
          <a:blip r:embed="rId3"/>
          <a:stretch/>
        </p:blipFill>
        <p:spPr>
          <a:xfrm>
            <a:off x="5910120" y="1792440"/>
            <a:ext cx="5486400" cy="3043800"/>
          </a:xfrm>
          <a:prstGeom prst="rect">
            <a:avLst/>
          </a:prstGeom>
          <a:noFill/>
          <a:ln w="0">
            <a:noFill/>
          </a:ln>
        </p:spPr>
      </p:pic>
      <p:pic>
        <p:nvPicPr>
          <p:cNvPr id="93" name="" descr=""/>
          <p:cNvPicPr/>
          <p:nvPr/>
        </p:nvPicPr>
        <p:blipFill>
          <a:blip r:embed="rId4"/>
          <a:stretch/>
        </p:blipFill>
        <p:spPr>
          <a:xfrm>
            <a:off x="5943600" y="6172200"/>
            <a:ext cx="5886720" cy="551880"/>
          </a:xfrm>
          <a:prstGeom prst="rect">
            <a:avLst/>
          </a:prstGeom>
          <a:noFill/>
          <a:ln w="0">
            <a:noFill/>
          </a:ln>
        </p:spPr>
      </p:pic>
      <p:pic>
        <p:nvPicPr>
          <p:cNvPr id="94" name="" descr=""/>
          <p:cNvPicPr/>
          <p:nvPr/>
        </p:nvPicPr>
        <p:blipFill>
          <a:blip r:embed="rId5"/>
          <a:stretch/>
        </p:blipFill>
        <p:spPr>
          <a:xfrm>
            <a:off x="5943600" y="4982400"/>
            <a:ext cx="4886640" cy="1095120"/>
          </a:xfrm>
          <a:prstGeom prst="rect">
            <a:avLst/>
          </a:prstGeom>
          <a:noFill/>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187</TotalTime>
  <Application>LibreOffice/25.2.5.2$Windows_X86_64 LibreOffice_project/03d19516eb2e1dd5d4ccd751a0d6f35f35e08022</Application>
  <AppVersion>15.0000</AppVersion>
  <Words>1346</Words>
  <Paragraphs>234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dc:description/>
  <dc:language>en-US</dc:language>
  <cp:lastModifiedBy/>
  <dcterms:modified xsi:type="dcterms:W3CDTF">2025-10-17T11:53:03Z</dcterms:modified>
  <cp:revision>220</cp:revision>
  <dc:subject/>
  <dc:title> &lt;Title&gt;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Notes">
    <vt:i4>4</vt:i4>
  </property>
  <property fmtid="{D5CDD505-2E9C-101B-9397-08002B2CF9AE}" pid="4" name="PresentationFormat">
    <vt:lpwstr>Widescreen</vt:lpwstr>
  </property>
  <property fmtid="{D5CDD505-2E9C-101B-9397-08002B2CF9AE}" pid="5" name="Slides">
    <vt:i4>47</vt:i4>
  </property>
</Properties>
</file>